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90" r:id="rId4"/>
    <p:sldId id="268" r:id="rId5"/>
    <p:sldId id="291" r:id="rId6"/>
    <p:sldId id="292" r:id="rId7"/>
    <p:sldId id="293" r:id="rId8"/>
    <p:sldId id="294" r:id="rId9"/>
    <p:sldId id="296" r:id="rId10"/>
    <p:sldId id="295" r:id="rId11"/>
    <p:sldId id="297" r:id="rId12"/>
    <p:sldId id="300" r:id="rId13"/>
    <p:sldId id="302" r:id="rId14"/>
    <p:sldId id="301" r:id="rId15"/>
    <p:sldId id="299" r:id="rId16"/>
    <p:sldId id="303" r:id="rId17"/>
    <p:sldId id="304" r:id="rId18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Tobisch" initials="MT" lastIdx="2" clrIdx="0">
    <p:extLst>
      <p:ext uri="{19B8F6BF-5375-455C-9EA6-DF929625EA0E}">
        <p15:presenceInfo xmlns:p15="http://schemas.microsoft.com/office/powerpoint/2012/main" userId="ed168bb66b2998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5256" autoAdjust="0"/>
  </p:normalViewPr>
  <p:slideViewPr>
    <p:cSldViewPr snapToGrid="0">
      <p:cViewPr varScale="1">
        <p:scale>
          <a:sx n="107" d="100"/>
          <a:sy n="107" d="100"/>
        </p:scale>
        <p:origin x="120" y="126"/>
      </p:cViewPr>
      <p:guideLst/>
    </p:cSldViewPr>
  </p:slideViewPr>
  <p:outlineViewPr>
    <p:cViewPr>
      <p:scale>
        <a:sx n="33" d="100"/>
        <a:sy n="33" d="100"/>
      </p:scale>
      <p:origin x="0" y="-43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Tobisch" userId="ed168bb66b299840" providerId="LiveId" clId="{5BA39EC9-045C-4BFC-980C-4F5048DA4FEC}"/>
    <pc:docChg chg="undo custSel addSld delSld modSld sldOrd modMainMaster">
      <pc:chgData name="Michael Tobisch" userId="ed168bb66b299840" providerId="LiveId" clId="{5BA39EC9-045C-4BFC-980C-4F5048DA4FEC}" dt="2023-05-26T08:15:37.060" v="2567"/>
      <pc:docMkLst>
        <pc:docMk/>
      </pc:docMkLst>
      <pc:sldChg chg="addSp delSp modSp mod">
        <pc:chgData name="Michael Tobisch" userId="ed168bb66b299840" providerId="LiveId" clId="{5BA39EC9-045C-4BFC-980C-4F5048DA4FEC}" dt="2023-05-26T08:08:41.852" v="2554" actId="27636"/>
        <pc:sldMkLst>
          <pc:docMk/>
          <pc:sldMk cId="843627588" sldId="256"/>
        </pc:sldMkLst>
        <pc:spChg chg="mod">
          <ac:chgData name="Michael Tobisch" userId="ed168bb66b299840" providerId="LiveId" clId="{5BA39EC9-045C-4BFC-980C-4F5048DA4FEC}" dt="2023-05-08T09:27:31.112" v="20" actId="20577"/>
          <ac:spMkLst>
            <pc:docMk/>
            <pc:sldMk cId="843627588" sldId="256"/>
            <ac:spMk id="2" creationId="{CC9D883C-E050-45D3-B8AF-D13D0FA6CF11}"/>
          </ac:spMkLst>
        </pc:spChg>
        <pc:spChg chg="del mod">
          <ac:chgData name="Michael Tobisch" userId="ed168bb66b299840" providerId="LiveId" clId="{5BA39EC9-045C-4BFC-980C-4F5048DA4FEC}" dt="2023-05-08T09:31:26.558" v="106" actId="478"/>
          <ac:spMkLst>
            <pc:docMk/>
            <pc:sldMk cId="843627588" sldId="256"/>
            <ac:spMk id="3" creationId="{1AAFD199-E1CC-400A-BCA9-3288950699B6}"/>
          </ac:spMkLst>
        </pc:spChg>
        <pc:spChg chg="add mod">
          <ac:chgData name="Michael Tobisch" userId="ed168bb66b299840" providerId="LiveId" clId="{5BA39EC9-045C-4BFC-980C-4F5048DA4FEC}" dt="2023-05-26T08:08:41.852" v="2554" actId="27636"/>
          <ac:spMkLst>
            <pc:docMk/>
            <pc:sldMk cId="843627588" sldId="256"/>
            <ac:spMk id="8" creationId="{0F47432C-3943-B779-C233-733D69ADA08E}"/>
          </ac:spMkLst>
        </pc:spChg>
        <pc:picChg chg="add del mod">
          <ac:chgData name="Michael Tobisch" userId="ed168bb66b299840" providerId="LiveId" clId="{5BA39EC9-045C-4BFC-980C-4F5048DA4FEC}" dt="2023-05-22T14:38:15.016" v="1728" actId="21"/>
          <ac:picMkLst>
            <pc:docMk/>
            <pc:sldMk cId="843627588" sldId="256"/>
            <ac:picMk id="4" creationId="{C911A216-9A3E-CCC8-1739-9BDA9A7DC0B4}"/>
          </ac:picMkLst>
        </pc:picChg>
        <pc:picChg chg="del">
          <ac:chgData name="Michael Tobisch" userId="ed168bb66b299840" providerId="LiveId" clId="{5BA39EC9-045C-4BFC-980C-4F5048DA4FEC}" dt="2023-05-08T09:26:58.517" v="8" actId="478"/>
          <ac:picMkLst>
            <pc:docMk/>
            <pc:sldMk cId="843627588" sldId="256"/>
            <ac:picMk id="5" creationId="{E8517F80-0EA8-461F-AFF6-983AE95D4A95}"/>
          </ac:picMkLst>
        </pc:picChg>
        <pc:picChg chg="add mod">
          <ac:chgData name="Michael Tobisch" userId="ed168bb66b299840" providerId="LiveId" clId="{5BA39EC9-045C-4BFC-980C-4F5048DA4FEC}" dt="2023-05-08T09:27:12.323" v="10" actId="1076"/>
          <ac:picMkLst>
            <pc:docMk/>
            <pc:sldMk cId="843627588" sldId="256"/>
            <ac:picMk id="6" creationId="{FD4E542C-CE28-6966-C133-8ECF52B16886}"/>
          </ac:picMkLst>
        </pc:picChg>
      </pc:sldChg>
      <pc:sldChg chg="addSp delSp modSp mod">
        <pc:chgData name="Michael Tobisch" userId="ed168bb66b299840" providerId="LiveId" clId="{5BA39EC9-045C-4BFC-980C-4F5048DA4FEC}" dt="2023-05-26T08:08:07.969" v="2538" actId="1036"/>
        <pc:sldMkLst>
          <pc:docMk/>
          <pc:sldMk cId="2772654465" sldId="257"/>
        </pc:sldMkLst>
        <pc:spChg chg="mod">
          <ac:chgData name="Michael Tobisch" userId="ed168bb66b299840" providerId="LiveId" clId="{5BA39EC9-045C-4BFC-980C-4F5048DA4FEC}" dt="2023-05-08T09:48:27.558" v="648" actId="20577"/>
          <ac:spMkLst>
            <pc:docMk/>
            <pc:sldMk cId="2772654465" sldId="257"/>
            <ac:spMk id="12" creationId="{6AE4FB33-BFA3-9EA5-79E7-C903885497E2}"/>
          </ac:spMkLst>
        </pc:spChg>
        <pc:spChg chg="mod">
          <ac:chgData name="Michael Tobisch" userId="ed168bb66b299840" providerId="LiveId" clId="{5BA39EC9-045C-4BFC-980C-4F5048DA4FEC}" dt="2023-05-22T14:45:50.495" v="1797"/>
          <ac:spMkLst>
            <pc:docMk/>
            <pc:sldMk cId="2772654465" sldId="257"/>
            <ac:spMk id="15" creationId="{11F51BE3-DD4F-AEF8-36BA-F41F302AAEAA}"/>
          </ac:spMkLst>
        </pc:spChg>
        <pc:picChg chg="add mod">
          <ac:chgData name="Michael Tobisch" userId="ed168bb66b299840" providerId="LiveId" clId="{5BA39EC9-045C-4BFC-980C-4F5048DA4FEC}" dt="2023-05-26T08:08:07.969" v="2538" actId="1036"/>
          <ac:picMkLst>
            <pc:docMk/>
            <pc:sldMk cId="2772654465" sldId="257"/>
            <ac:picMk id="2" creationId="{A019893F-385A-3441-11FC-0D70F7051F2B}"/>
          </ac:picMkLst>
        </pc:picChg>
        <pc:picChg chg="del">
          <ac:chgData name="Michael Tobisch" userId="ed168bb66b299840" providerId="LiveId" clId="{5BA39EC9-045C-4BFC-980C-4F5048DA4FEC}" dt="2023-05-22T14:37:37.610" v="1726" actId="478"/>
          <ac:picMkLst>
            <pc:docMk/>
            <pc:sldMk cId="2772654465" sldId="257"/>
            <ac:picMk id="10" creationId="{F58BB67F-4462-4082-9425-3049BEB243C6}"/>
          </ac:picMkLst>
        </pc:picChg>
        <pc:picChg chg="del">
          <ac:chgData name="Michael Tobisch" userId="ed168bb66b299840" providerId="LiveId" clId="{5BA39EC9-045C-4BFC-980C-4F5048DA4FEC}" dt="2023-05-22T14:37:32.971" v="1725" actId="478"/>
          <ac:picMkLst>
            <pc:docMk/>
            <pc:sldMk cId="2772654465" sldId="257"/>
            <ac:picMk id="13" creationId="{3D6524F5-0503-157A-E394-176E8242A299}"/>
          </ac:picMkLst>
        </pc:picChg>
      </pc:sldChg>
      <pc:sldChg chg="del">
        <pc:chgData name="Michael Tobisch" userId="ed168bb66b299840" providerId="LiveId" clId="{5BA39EC9-045C-4BFC-980C-4F5048DA4FEC}" dt="2023-05-08T09:44:21.618" v="628" actId="2696"/>
        <pc:sldMkLst>
          <pc:docMk/>
          <pc:sldMk cId="4266127085" sldId="258"/>
        </pc:sldMkLst>
      </pc:sldChg>
      <pc:sldChg chg="del">
        <pc:chgData name="Michael Tobisch" userId="ed168bb66b299840" providerId="LiveId" clId="{5BA39EC9-045C-4BFC-980C-4F5048DA4FEC}" dt="2023-05-08T09:44:39.787" v="629" actId="2696"/>
        <pc:sldMkLst>
          <pc:docMk/>
          <pc:sldMk cId="2030089480" sldId="262"/>
        </pc:sldMkLst>
      </pc:sldChg>
      <pc:sldChg chg="del">
        <pc:chgData name="Michael Tobisch" userId="ed168bb66b299840" providerId="LiveId" clId="{5BA39EC9-045C-4BFC-980C-4F5048DA4FEC}" dt="2023-05-08T09:44:43.975" v="630" actId="2696"/>
        <pc:sldMkLst>
          <pc:docMk/>
          <pc:sldMk cId="2775721373" sldId="266"/>
        </pc:sldMkLst>
      </pc:sldChg>
      <pc:sldChg chg="addSp delSp modSp mod modAnim modNotes">
        <pc:chgData name="Michael Tobisch" userId="ed168bb66b299840" providerId="LiveId" clId="{5BA39EC9-045C-4BFC-980C-4F5048DA4FEC}" dt="2023-05-22T14:50:11.731" v="1839" actId="6549"/>
        <pc:sldMkLst>
          <pc:docMk/>
          <pc:sldMk cId="2623550268" sldId="268"/>
        </pc:sldMkLst>
        <pc:spChg chg="mod">
          <ac:chgData name="Michael Tobisch" userId="ed168bb66b299840" providerId="LiveId" clId="{5BA39EC9-045C-4BFC-980C-4F5048DA4FEC}" dt="2023-05-10T07:21:44.525" v="701" actId="6549"/>
          <ac:spMkLst>
            <pc:docMk/>
            <pc:sldMk cId="2623550268" sldId="268"/>
            <ac:spMk id="3" creationId="{3A17600D-1530-497F-ACE7-CE3CD28F43E5}"/>
          </ac:spMkLst>
        </pc:spChg>
        <pc:spChg chg="add del mod">
          <ac:chgData name="Michael Tobisch" userId="ed168bb66b299840" providerId="LiveId" clId="{5BA39EC9-045C-4BFC-980C-4F5048DA4FEC}" dt="2023-05-22T14:46:07.513" v="1800"/>
          <ac:spMkLst>
            <pc:docMk/>
            <pc:sldMk cId="2623550268" sldId="268"/>
            <ac:spMk id="4" creationId="{25C733AE-8DC8-F087-7383-743195973794}"/>
          </ac:spMkLst>
        </pc:spChg>
        <pc:spChg chg="add mod">
          <ac:chgData name="Michael Tobisch" userId="ed168bb66b299840" providerId="LiveId" clId="{5BA39EC9-045C-4BFC-980C-4F5048DA4FEC}" dt="2023-05-22T14:46:13.373" v="1802"/>
          <ac:spMkLst>
            <pc:docMk/>
            <pc:sldMk cId="2623550268" sldId="268"/>
            <ac:spMk id="7" creationId="{E7DF6C73-F89E-4044-68D6-C26950EC7B4C}"/>
          </ac:spMkLst>
        </pc:spChg>
        <pc:spChg chg="del">
          <ac:chgData name="Michael Tobisch" userId="ed168bb66b299840" providerId="LiveId" clId="{5BA39EC9-045C-4BFC-980C-4F5048DA4FEC}" dt="2023-05-22T14:46:12.155" v="1801" actId="478"/>
          <ac:spMkLst>
            <pc:docMk/>
            <pc:sldMk cId="2623550268" sldId="268"/>
            <ac:spMk id="9" creationId="{A9C88AF0-7344-7F37-18F5-ECF8DAB75302}"/>
          </ac:spMkLst>
        </pc:spChg>
        <pc:spChg chg="mod">
          <ac:chgData name="Michael Tobisch" userId="ed168bb66b299840" providerId="LiveId" clId="{5BA39EC9-045C-4BFC-980C-4F5048DA4FEC}" dt="2023-05-08T09:49:22.221" v="653" actId="1035"/>
          <ac:spMkLst>
            <pc:docMk/>
            <pc:sldMk cId="2623550268" sldId="268"/>
            <ac:spMk id="17" creationId="{5AAEF381-66E9-A23C-0561-124C5DB1EF6F}"/>
          </ac:spMkLst>
        </pc:spChg>
        <pc:spChg chg="mod">
          <ac:chgData name="Michael Tobisch" userId="ed168bb66b299840" providerId="LiveId" clId="{5BA39EC9-045C-4BFC-980C-4F5048DA4FEC}" dt="2023-05-08T09:49:30.189" v="654" actId="20577"/>
          <ac:spMkLst>
            <pc:docMk/>
            <pc:sldMk cId="2623550268" sldId="268"/>
            <ac:spMk id="18" creationId="{FD5F6DBC-C652-30D3-B6E8-D1B3D3A78306}"/>
          </ac:spMkLst>
        </pc:spChg>
      </pc:sldChg>
      <pc:sldChg chg="del">
        <pc:chgData name="Michael Tobisch" userId="ed168bb66b299840" providerId="LiveId" clId="{5BA39EC9-045C-4BFC-980C-4F5048DA4FEC}" dt="2023-05-08T09:47:03.056" v="641" actId="47"/>
        <pc:sldMkLst>
          <pc:docMk/>
          <pc:sldMk cId="4103238290" sldId="269"/>
        </pc:sldMkLst>
      </pc:sldChg>
      <pc:sldChg chg="modSp del modAnim">
        <pc:chgData name="Michael Tobisch" userId="ed168bb66b299840" providerId="LiveId" clId="{5BA39EC9-045C-4BFC-980C-4F5048DA4FEC}" dt="2023-05-10T07:06:55.555" v="656" actId="47"/>
        <pc:sldMkLst>
          <pc:docMk/>
          <pc:sldMk cId="3741010518" sldId="270"/>
        </pc:sldMkLst>
        <pc:spChg chg="mod">
          <ac:chgData name="Michael Tobisch" userId="ed168bb66b299840" providerId="LiveId" clId="{5BA39EC9-045C-4BFC-980C-4F5048DA4FEC}" dt="2023-05-08T09:46:39.286" v="640" actId="20577"/>
          <ac:spMkLst>
            <pc:docMk/>
            <pc:sldMk cId="3741010518" sldId="270"/>
            <ac:spMk id="3" creationId="{3A17600D-1530-497F-ACE7-CE3CD28F43E5}"/>
          </ac:spMkLst>
        </pc:spChg>
      </pc:sldChg>
      <pc:sldChg chg="del">
        <pc:chgData name="Michael Tobisch" userId="ed168bb66b299840" providerId="LiveId" clId="{5BA39EC9-045C-4BFC-980C-4F5048DA4FEC}" dt="2023-05-08T09:47:05.880" v="642" actId="47"/>
        <pc:sldMkLst>
          <pc:docMk/>
          <pc:sldMk cId="3778037828" sldId="271"/>
        </pc:sldMkLst>
      </pc:sldChg>
      <pc:sldChg chg="del">
        <pc:chgData name="Michael Tobisch" userId="ed168bb66b299840" providerId="LiveId" clId="{5BA39EC9-045C-4BFC-980C-4F5048DA4FEC}" dt="2023-05-10T07:06:55.555" v="656" actId="47"/>
        <pc:sldMkLst>
          <pc:docMk/>
          <pc:sldMk cId="3232627997" sldId="272"/>
        </pc:sldMkLst>
      </pc:sldChg>
      <pc:sldChg chg="del">
        <pc:chgData name="Michael Tobisch" userId="ed168bb66b299840" providerId="LiveId" clId="{5BA39EC9-045C-4BFC-980C-4F5048DA4FEC}" dt="2023-05-10T07:06:55.555" v="656" actId="47"/>
        <pc:sldMkLst>
          <pc:docMk/>
          <pc:sldMk cId="540503819" sldId="273"/>
        </pc:sldMkLst>
      </pc:sldChg>
      <pc:sldChg chg="del">
        <pc:chgData name="Michael Tobisch" userId="ed168bb66b299840" providerId="LiveId" clId="{5BA39EC9-045C-4BFC-980C-4F5048DA4FEC}" dt="2023-05-08T09:47:16.394" v="644" actId="47"/>
        <pc:sldMkLst>
          <pc:docMk/>
          <pc:sldMk cId="1914274912" sldId="274"/>
        </pc:sldMkLst>
      </pc:sldChg>
      <pc:sldChg chg="del">
        <pc:chgData name="Michael Tobisch" userId="ed168bb66b299840" providerId="LiveId" clId="{5BA39EC9-045C-4BFC-980C-4F5048DA4FEC}" dt="2023-05-10T07:06:55.555" v="656" actId="47"/>
        <pc:sldMkLst>
          <pc:docMk/>
          <pc:sldMk cId="816180216" sldId="275"/>
        </pc:sldMkLst>
      </pc:sldChg>
      <pc:sldChg chg="del">
        <pc:chgData name="Michael Tobisch" userId="ed168bb66b299840" providerId="LiveId" clId="{5BA39EC9-045C-4BFC-980C-4F5048DA4FEC}" dt="2023-05-10T07:06:55.555" v="656" actId="47"/>
        <pc:sldMkLst>
          <pc:docMk/>
          <pc:sldMk cId="3091228195" sldId="276"/>
        </pc:sldMkLst>
      </pc:sldChg>
      <pc:sldChg chg="del">
        <pc:chgData name="Michael Tobisch" userId="ed168bb66b299840" providerId="LiveId" clId="{5BA39EC9-045C-4BFC-980C-4F5048DA4FEC}" dt="2023-05-10T07:06:55.555" v="656" actId="47"/>
        <pc:sldMkLst>
          <pc:docMk/>
          <pc:sldMk cId="3213791068" sldId="277"/>
        </pc:sldMkLst>
      </pc:sldChg>
      <pc:sldChg chg="del">
        <pc:chgData name="Michael Tobisch" userId="ed168bb66b299840" providerId="LiveId" clId="{5BA39EC9-045C-4BFC-980C-4F5048DA4FEC}" dt="2023-05-10T07:06:55.555" v="656" actId="47"/>
        <pc:sldMkLst>
          <pc:docMk/>
          <pc:sldMk cId="1076971391" sldId="278"/>
        </pc:sldMkLst>
      </pc:sldChg>
      <pc:sldChg chg="del">
        <pc:chgData name="Michael Tobisch" userId="ed168bb66b299840" providerId="LiveId" clId="{5BA39EC9-045C-4BFC-980C-4F5048DA4FEC}" dt="2023-05-10T07:06:55.555" v="656" actId="47"/>
        <pc:sldMkLst>
          <pc:docMk/>
          <pc:sldMk cId="1595718070" sldId="279"/>
        </pc:sldMkLst>
      </pc:sldChg>
      <pc:sldChg chg="del">
        <pc:chgData name="Michael Tobisch" userId="ed168bb66b299840" providerId="LiveId" clId="{5BA39EC9-045C-4BFC-980C-4F5048DA4FEC}" dt="2023-05-08T09:44:48.198" v="631" actId="2696"/>
        <pc:sldMkLst>
          <pc:docMk/>
          <pc:sldMk cId="408639592" sldId="281"/>
        </pc:sldMkLst>
      </pc:sldChg>
      <pc:sldChg chg="del">
        <pc:chgData name="Michael Tobisch" userId="ed168bb66b299840" providerId="LiveId" clId="{5BA39EC9-045C-4BFC-980C-4F5048DA4FEC}" dt="2023-05-08T09:47:07.290" v="643" actId="47"/>
        <pc:sldMkLst>
          <pc:docMk/>
          <pc:sldMk cId="107176993" sldId="282"/>
        </pc:sldMkLst>
      </pc:sldChg>
      <pc:sldChg chg="del">
        <pc:chgData name="Michael Tobisch" userId="ed168bb66b299840" providerId="LiveId" clId="{5BA39EC9-045C-4BFC-980C-4F5048DA4FEC}" dt="2023-05-10T07:06:55.555" v="656" actId="47"/>
        <pc:sldMkLst>
          <pc:docMk/>
          <pc:sldMk cId="2014024637" sldId="283"/>
        </pc:sldMkLst>
      </pc:sldChg>
      <pc:sldChg chg="del">
        <pc:chgData name="Michael Tobisch" userId="ed168bb66b299840" providerId="LiveId" clId="{5BA39EC9-045C-4BFC-980C-4F5048DA4FEC}" dt="2023-05-10T07:06:55.555" v="656" actId="47"/>
        <pc:sldMkLst>
          <pc:docMk/>
          <pc:sldMk cId="1254002936" sldId="284"/>
        </pc:sldMkLst>
      </pc:sldChg>
      <pc:sldChg chg="del">
        <pc:chgData name="Michael Tobisch" userId="ed168bb66b299840" providerId="LiveId" clId="{5BA39EC9-045C-4BFC-980C-4F5048DA4FEC}" dt="2023-05-10T07:06:55.555" v="656" actId="47"/>
        <pc:sldMkLst>
          <pc:docMk/>
          <pc:sldMk cId="3485306638" sldId="285"/>
        </pc:sldMkLst>
      </pc:sldChg>
      <pc:sldChg chg="del">
        <pc:chgData name="Michael Tobisch" userId="ed168bb66b299840" providerId="LiveId" clId="{5BA39EC9-045C-4BFC-980C-4F5048DA4FEC}" dt="2023-05-08T09:44:51.914" v="632" actId="2696"/>
        <pc:sldMkLst>
          <pc:docMk/>
          <pc:sldMk cId="11851053" sldId="287"/>
        </pc:sldMkLst>
      </pc:sldChg>
      <pc:sldChg chg="del">
        <pc:chgData name="Michael Tobisch" userId="ed168bb66b299840" providerId="LiveId" clId="{5BA39EC9-045C-4BFC-980C-4F5048DA4FEC}" dt="2023-05-10T07:06:55.555" v="656" actId="47"/>
        <pc:sldMkLst>
          <pc:docMk/>
          <pc:sldMk cId="3271529497" sldId="289"/>
        </pc:sldMkLst>
      </pc:sldChg>
      <pc:sldChg chg="addSp modSp mod modAnim">
        <pc:chgData name="Michael Tobisch" userId="ed168bb66b299840" providerId="LiveId" clId="{5BA39EC9-045C-4BFC-980C-4F5048DA4FEC}" dt="2023-05-26T08:11:32.620" v="2555"/>
        <pc:sldMkLst>
          <pc:docMk/>
          <pc:sldMk cId="1527585792" sldId="290"/>
        </pc:sldMkLst>
        <pc:spChg chg="mod">
          <ac:chgData name="Michael Tobisch" userId="ed168bb66b299840" providerId="LiveId" clId="{5BA39EC9-045C-4BFC-980C-4F5048DA4FEC}" dt="2023-05-24T11:42:22.330" v="2436" actId="20577"/>
          <ac:spMkLst>
            <pc:docMk/>
            <pc:sldMk cId="1527585792" sldId="290"/>
            <ac:spMk id="2" creationId="{B6A5C679-7321-0F44-1E16-6CF04E8E28A6}"/>
          </ac:spMkLst>
        </pc:spChg>
        <pc:spChg chg="add mod">
          <ac:chgData name="Michael Tobisch" userId="ed168bb66b299840" providerId="LiveId" clId="{5BA39EC9-045C-4BFC-980C-4F5048DA4FEC}" dt="2023-05-22T14:46:00.522" v="1798"/>
          <ac:spMkLst>
            <pc:docMk/>
            <pc:sldMk cId="1527585792" sldId="290"/>
            <ac:spMk id="3" creationId="{0AE5A66B-3331-E16F-7549-AB1D1B395C86}"/>
          </ac:spMkLst>
        </pc:spChg>
        <pc:spChg chg="mod">
          <ac:chgData name="Michael Tobisch" userId="ed168bb66b299840" providerId="LiveId" clId="{5BA39EC9-045C-4BFC-980C-4F5048DA4FEC}" dt="2023-05-08T09:47:54.749" v="646" actId="20577"/>
          <ac:spMkLst>
            <pc:docMk/>
            <pc:sldMk cId="1527585792" sldId="290"/>
            <ac:spMk id="12" creationId="{6AE4FB33-BFA3-9EA5-79E7-C903885497E2}"/>
          </ac:spMkLst>
        </pc:spChg>
      </pc:sldChg>
      <pc:sldChg chg="modSp add del mod ord modAnim">
        <pc:chgData name="Michael Tobisch" userId="ed168bb66b299840" providerId="LiveId" clId="{5BA39EC9-045C-4BFC-980C-4F5048DA4FEC}" dt="2023-05-10T07:06:29.594" v="655" actId="2696"/>
        <pc:sldMkLst>
          <pc:docMk/>
          <pc:sldMk cId="1387513602" sldId="291"/>
        </pc:sldMkLst>
        <pc:spChg chg="mod">
          <ac:chgData name="Michael Tobisch" userId="ed168bb66b299840" providerId="LiveId" clId="{5BA39EC9-045C-4BFC-980C-4F5048DA4FEC}" dt="2023-05-08T09:40:57.139" v="482" actId="20577"/>
          <ac:spMkLst>
            <pc:docMk/>
            <pc:sldMk cId="1387513602" sldId="291"/>
            <ac:spMk id="2" creationId="{B6A5C679-7321-0F44-1E16-6CF04E8E28A6}"/>
          </ac:spMkLst>
        </pc:spChg>
        <pc:spChg chg="mod">
          <ac:chgData name="Michael Tobisch" userId="ed168bb66b299840" providerId="LiveId" clId="{5BA39EC9-045C-4BFC-980C-4F5048DA4FEC}" dt="2023-05-08T09:33:23.966" v="163" actId="20577"/>
          <ac:spMkLst>
            <pc:docMk/>
            <pc:sldMk cId="1387513602" sldId="291"/>
            <ac:spMk id="9" creationId="{036C9A2E-F91F-4E2D-B3C1-5F0EEF17395C}"/>
          </ac:spMkLst>
        </pc:spChg>
        <pc:spChg chg="mod">
          <ac:chgData name="Michael Tobisch" userId="ed168bb66b299840" providerId="LiveId" clId="{5BA39EC9-045C-4BFC-980C-4F5048DA4FEC}" dt="2023-05-08T09:48:44.993" v="650" actId="20577"/>
          <ac:spMkLst>
            <pc:docMk/>
            <pc:sldMk cId="1387513602" sldId="291"/>
            <ac:spMk id="12" creationId="{6AE4FB33-BFA3-9EA5-79E7-C903885497E2}"/>
          </ac:spMkLst>
        </pc:spChg>
      </pc:sldChg>
      <pc:sldChg chg="addSp delSp modSp add mod modAnim modNotes">
        <pc:chgData name="Michael Tobisch" userId="ed168bb66b299840" providerId="LiveId" clId="{5BA39EC9-045C-4BFC-980C-4F5048DA4FEC}" dt="2023-05-22T14:50:21.838" v="1840" actId="6549"/>
        <pc:sldMkLst>
          <pc:docMk/>
          <pc:sldMk cId="3773744685" sldId="291"/>
        </pc:sldMkLst>
        <pc:spChg chg="mod">
          <ac:chgData name="Michael Tobisch" userId="ed168bb66b299840" providerId="LiveId" clId="{5BA39EC9-045C-4BFC-980C-4F5048DA4FEC}" dt="2023-05-10T07:20:24.082" v="677" actId="20577"/>
          <ac:spMkLst>
            <pc:docMk/>
            <pc:sldMk cId="3773744685" sldId="291"/>
            <ac:spMk id="2" creationId="{301865AA-6B18-4D49-B3DF-7A6CC6BFAEC1}"/>
          </ac:spMkLst>
        </pc:spChg>
        <pc:spChg chg="mod">
          <ac:chgData name="Michael Tobisch" userId="ed168bb66b299840" providerId="LiveId" clId="{5BA39EC9-045C-4BFC-980C-4F5048DA4FEC}" dt="2023-05-10T07:35:32.665" v="896" actId="20577"/>
          <ac:spMkLst>
            <pc:docMk/>
            <pc:sldMk cId="3773744685" sldId="291"/>
            <ac:spMk id="3" creationId="{3A17600D-1530-497F-ACE7-CE3CD28F43E5}"/>
          </ac:spMkLst>
        </pc:spChg>
        <pc:spChg chg="add mod">
          <ac:chgData name="Michael Tobisch" userId="ed168bb66b299840" providerId="LiveId" clId="{5BA39EC9-045C-4BFC-980C-4F5048DA4FEC}" dt="2023-05-22T14:46:18.964" v="1804"/>
          <ac:spMkLst>
            <pc:docMk/>
            <pc:sldMk cId="3773744685" sldId="291"/>
            <ac:spMk id="4" creationId="{D84594A7-8EA4-0983-2A65-085E4B265CB0}"/>
          </ac:spMkLst>
        </pc:spChg>
        <pc:spChg chg="del">
          <ac:chgData name="Michael Tobisch" userId="ed168bb66b299840" providerId="LiveId" clId="{5BA39EC9-045C-4BFC-980C-4F5048DA4FEC}" dt="2023-05-22T14:46:18.349" v="1803" actId="478"/>
          <ac:spMkLst>
            <pc:docMk/>
            <pc:sldMk cId="3773744685" sldId="291"/>
            <ac:spMk id="9" creationId="{A9C88AF0-7344-7F37-18F5-ECF8DAB75302}"/>
          </ac:spMkLst>
        </pc:spChg>
      </pc:sldChg>
      <pc:sldChg chg="addSp delSp modSp add mod delAnim modNotes">
        <pc:chgData name="Michael Tobisch" userId="ed168bb66b299840" providerId="LiveId" clId="{5BA39EC9-045C-4BFC-980C-4F5048DA4FEC}" dt="2023-05-22T14:50:53.872" v="1843" actId="6549"/>
        <pc:sldMkLst>
          <pc:docMk/>
          <pc:sldMk cId="2261250197" sldId="292"/>
        </pc:sldMkLst>
        <pc:spChg chg="del">
          <ac:chgData name="Michael Tobisch" userId="ed168bb66b299840" providerId="LiveId" clId="{5BA39EC9-045C-4BFC-980C-4F5048DA4FEC}" dt="2023-05-10T08:20:25.761" v="901" actId="478"/>
          <ac:spMkLst>
            <pc:docMk/>
            <pc:sldMk cId="2261250197" sldId="292"/>
            <ac:spMk id="2" creationId="{301865AA-6B18-4D49-B3DF-7A6CC6BFAEC1}"/>
          </ac:spMkLst>
        </pc:spChg>
        <pc:spChg chg="add mod">
          <ac:chgData name="Michael Tobisch" userId="ed168bb66b299840" providerId="LiveId" clId="{5BA39EC9-045C-4BFC-980C-4F5048DA4FEC}" dt="2023-05-22T14:46:25.866" v="1806"/>
          <ac:spMkLst>
            <pc:docMk/>
            <pc:sldMk cId="2261250197" sldId="292"/>
            <ac:spMk id="2" creationId="{91A1D8C3-4606-B05B-DD66-0D5F7E59FD71}"/>
          </ac:spMkLst>
        </pc:spChg>
        <pc:spChg chg="del mod">
          <ac:chgData name="Michael Tobisch" userId="ed168bb66b299840" providerId="LiveId" clId="{5BA39EC9-045C-4BFC-980C-4F5048DA4FEC}" dt="2023-05-10T08:20:18.411" v="899" actId="478"/>
          <ac:spMkLst>
            <pc:docMk/>
            <pc:sldMk cId="2261250197" sldId="292"/>
            <ac:spMk id="3" creationId="{3A17600D-1530-497F-ACE7-CE3CD28F43E5}"/>
          </ac:spMkLst>
        </pc:spChg>
        <pc:spChg chg="add del mod">
          <ac:chgData name="Michael Tobisch" userId="ed168bb66b299840" providerId="LiveId" clId="{5BA39EC9-045C-4BFC-980C-4F5048DA4FEC}" dt="2023-05-10T08:20:21.440" v="900" actId="478"/>
          <ac:spMkLst>
            <pc:docMk/>
            <pc:sldMk cId="2261250197" sldId="292"/>
            <ac:spMk id="7" creationId="{0AC67416-03CB-96C5-7988-E367517AFA1B}"/>
          </ac:spMkLst>
        </pc:spChg>
        <pc:spChg chg="del">
          <ac:chgData name="Michael Tobisch" userId="ed168bb66b299840" providerId="LiveId" clId="{5BA39EC9-045C-4BFC-980C-4F5048DA4FEC}" dt="2023-05-22T14:46:25.309" v="1805" actId="478"/>
          <ac:spMkLst>
            <pc:docMk/>
            <pc:sldMk cId="2261250197" sldId="292"/>
            <ac:spMk id="9" creationId="{A9C88AF0-7344-7F37-18F5-ECF8DAB75302}"/>
          </ac:spMkLst>
        </pc:spChg>
        <pc:spChg chg="add del mod">
          <ac:chgData name="Michael Tobisch" userId="ed168bb66b299840" providerId="LiveId" clId="{5BA39EC9-045C-4BFC-980C-4F5048DA4FEC}" dt="2023-05-10T08:20:28.005" v="902" actId="478"/>
          <ac:spMkLst>
            <pc:docMk/>
            <pc:sldMk cId="2261250197" sldId="292"/>
            <ac:spMk id="10" creationId="{449ADCCF-5E0D-CBA7-5F55-EC0CFE57EFEA}"/>
          </ac:spMkLst>
        </pc:spChg>
        <pc:spChg chg="add mod">
          <ac:chgData name="Michael Tobisch" userId="ed168bb66b299840" providerId="LiveId" clId="{5BA39EC9-045C-4BFC-980C-4F5048DA4FEC}" dt="2023-05-10T08:20:29.811" v="903"/>
          <ac:spMkLst>
            <pc:docMk/>
            <pc:sldMk cId="2261250197" sldId="292"/>
            <ac:spMk id="11" creationId="{63D16C8F-A71E-8B37-CF32-D407B868FFBB}"/>
          </ac:spMkLst>
        </pc:spChg>
      </pc:sldChg>
      <pc:sldChg chg="addSp delSp modSp add mod ord delAnim modAnim modNotes">
        <pc:chgData name="Michael Tobisch" userId="ed168bb66b299840" providerId="LiveId" clId="{5BA39EC9-045C-4BFC-980C-4F5048DA4FEC}" dt="2023-05-26T08:12:25.206" v="2557"/>
        <pc:sldMkLst>
          <pc:docMk/>
          <pc:sldMk cId="270008393" sldId="293"/>
        </pc:sldMkLst>
        <pc:spChg chg="mod">
          <ac:chgData name="Michael Tobisch" userId="ed168bb66b299840" providerId="LiveId" clId="{5BA39EC9-045C-4BFC-980C-4F5048DA4FEC}" dt="2023-05-10T08:41:48.324" v="930" actId="20577"/>
          <ac:spMkLst>
            <pc:docMk/>
            <pc:sldMk cId="270008393" sldId="293"/>
            <ac:spMk id="2" creationId="{301865AA-6B18-4D49-B3DF-7A6CC6BFAEC1}"/>
          </ac:spMkLst>
        </pc:spChg>
        <pc:spChg chg="del">
          <ac:chgData name="Michael Tobisch" userId="ed168bb66b299840" providerId="LiveId" clId="{5BA39EC9-045C-4BFC-980C-4F5048DA4FEC}" dt="2023-05-10T08:41:53.269" v="931" actId="478"/>
          <ac:spMkLst>
            <pc:docMk/>
            <pc:sldMk cId="270008393" sldId="293"/>
            <ac:spMk id="3" creationId="{3A17600D-1530-497F-ACE7-CE3CD28F43E5}"/>
          </ac:spMkLst>
        </pc:spChg>
        <pc:spChg chg="add mod">
          <ac:chgData name="Michael Tobisch" userId="ed168bb66b299840" providerId="LiveId" clId="{5BA39EC9-045C-4BFC-980C-4F5048DA4FEC}" dt="2023-05-22T14:46:32.112" v="1808"/>
          <ac:spMkLst>
            <pc:docMk/>
            <pc:sldMk cId="270008393" sldId="293"/>
            <ac:spMk id="3" creationId="{79AC6E1C-57AF-3658-2F09-37C5D7090093}"/>
          </ac:spMkLst>
        </pc:spChg>
        <pc:spChg chg="add mod">
          <ac:chgData name="Michael Tobisch" userId="ed168bb66b299840" providerId="LiveId" clId="{5BA39EC9-045C-4BFC-980C-4F5048DA4FEC}" dt="2023-05-10T09:55:59.257" v="1233" actId="20577"/>
          <ac:spMkLst>
            <pc:docMk/>
            <pc:sldMk cId="270008393" sldId="293"/>
            <ac:spMk id="7" creationId="{9BA46253-FB03-5E3E-D4D2-3518B5515ADF}"/>
          </ac:spMkLst>
        </pc:spChg>
        <pc:spChg chg="del">
          <ac:chgData name="Michael Tobisch" userId="ed168bb66b299840" providerId="LiveId" clId="{5BA39EC9-045C-4BFC-980C-4F5048DA4FEC}" dt="2023-05-22T14:46:31.090" v="1807" actId="478"/>
          <ac:spMkLst>
            <pc:docMk/>
            <pc:sldMk cId="270008393" sldId="293"/>
            <ac:spMk id="9" creationId="{A9C88AF0-7344-7F37-18F5-ECF8DAB75302}"/>
          </ac:spMkLst>
        </pc:spChg>
      </pc:sldChg>
      <pc:sldChg chg="addSp delSp modSp add mod modAnim modNotes">
        <pc:chgData name="Michael Tobisch" userId="ed168bb66b299840" providerId="LiveId" clId="{5BA39EC9-045C-4BFC-980C-4F5048DA4FEC}" dt="2023-05-26T08:12:49.043" v="2558"/>
        <pc:sldMkLst>
          <pc:docMk/>
          <pc:sldMk cId="3525135853" sldId="294"/>
        </pc:sldMkLst>
        <pc:spChg chg="mod">
          <ac:chgData name="Michael Tobisch" userId="ed168bb66b299840" providerId="LiveId" clId="{5BA39EC9-045C-4BFC-980C-4F5048DA4FEC}" dt="2023-05-10T08:50:13.148" v="1148" actId="20577"/>
          <ac:spMkLst>
            <pc:docMk/>
            <pc:sldMk cId="3525135853" sldId="294"/>
            <ac:spMk id="2" creationId="{301865AA-6B18-4D49-B3DF-7A6CC6BFAEC1}"/>
          </ac:spMkLst>
        </pc:spChg>
        <pc:spChg chg="add mod">
          <ac:chgData name="Michael Tobisch" userId="ed168bb66b299840" providerId="LiveId" clId="{5BA39EC9-045C-4BFC-980C-4F5048DA4FEC}" dt="2023-05-22T14:46:36.402" v="1810"/>
          <ac:spMkLst>
            <pc:docMk/>
            <pc:sldMk cId="3525135853" sldId="294"/>
            <ac:spMk id="3" creationId="{6929B329-CEE0-0D1F-2B7D-7F865EA3268B}"/>
          </ac:spMkLst>
        </pc:spChg>
        <pc:spChg chg="mod">
          <ac:chgData name="Michael Tobisch" userId="ed168bb66b299840" providerId="LiveId" clId="{5BA39EC9-045C-4BFC-980C-4F5048DA4FEC}" dt="2023-05-10T09:56:15.342" v="1270" actId="20577"/>
          <ac:spMkLst>
            <pc:docMk/>
            <pc:sldMk cId="3525135853" sldId="294"/>
            <ac:spMk id="7" creationId="{9BA46253-FB03-5E3E-D4D2-3518B5515ADF}"/>
          </ac:spMkLst>
        </pc:spChg>
        <pc:spChg chg="del">
          <ac:chgData name="Michael Tobisch" userId="ed168bb66b299840" providerId="LiveId" clId="{5BA39EC9-045C-4BFC-980C-4F5048DA4FEC}" dt="2023-05-22T14:46:35.989" v="1809" actId="478"/>
          <ac:spMkLst>
            <pc:docMk/>
            <pc:sldMk cId="3525135853" sldId="294"/>
            <ac:spMk id="9" creationId="{A9C88AF0-7344-7F37-18F5-ECF8DAB75302}"/>
          </ac:spMkLst>
        </pc:spChg>
      </pc:sldChg>
      <pc:sldChg chg="addSp delSp modSp add mod ord modNotes">
        <pc:chgData name="Michael Tobisch" userId="ed168bb66b299840" providerId="LiveId" clId="{5BA39EC9-045C-4BFC-980C-4F5048DA4FEC}" dt="2023-05-22T14:51:36.410" v="2119" actId="6549"/>
        <pc:sldMkLst>
          <pc:docMk/>
          <pc:sldMk cId="4279092712" sldId="295"/>
        </pc:sldMkLst>
        <pc:spChg chg="add del mod">
          <ac:chgData name="Michael Tobisch" userId="ed168bb66b299840" providerId="LiveId" clId="{5BA39EC9-045C-4BFC-980C-4F5048DA4FEC}" dt="2023-05-22T14:46:50.146" v="1814"/>
          <ac:spMkLst>
            <pc:docMk/>
            <pc:sldMk cId="4279092712" sldId="295"/>
            <ac:spMk id="2" creationId="{0F7AF487-AE83-83AA-D342-1929BA58C8CB}"/>
          </ac:spMkLst>
        </pc:spChg>
        <pc:spChg chg="add mod">
          <ac:chgData name="Michael Tobisch" userId="ed168bb66b299840" providerId="LiveId" clId="{5BA39EC9-045C-4BFC-980C-4F5048DA4FEC}" dt="2023-05-22T14:46:52.972" v="1816"/>
          <ac:spMkLst>
            <pc:docMk/>
            <pc:sldMk cId="4279092712" sldId="295"/>
            <ac:spMk id="3" creationId="{66B83F85-84FC-3AA8-C826-15F5527C9225}"/>
          </ac:spMkLst>
        </pc:spChg>
        <pc:spChg chg="del">
          <ac:chgData name="Michael Tobisch" userId="ed168bb66b299840" providerId="LiveId" clId="{5BA39EC9-045C-4BFC-980C-4F5048DA4FEC}" dt="2023-05-22T14:46:51.971" v="1815" actId="478"/>
          <ac:spMkLst>
            <pc:docMk/>
            <pc:sldMk cId="4279092712" sldId="295"/>
            <ac:spMk id="9" creationId="{A9C88AF0-7344-7F37-18F5-ECF8DAB75302}"/>
          </ac:spMkLst>
        </pc:spChg>
      </pc:sldChg>
      <pc:sldChg chg="addSp delSp modSp add mod modAnim modNotes">
        <pc:chgData name="Michael Tobisch" userId="ed168bb66b299840" providerId="LiveId" clId="{5BA39EC9-045C-4BFC-980C-4F5048DA4FEC}" dt="2023-05-26T08:13:52.892" v="2561" actId="20577"/>
        <pc:sldMkLst>
          <pc:docMk/>
          <pc:sldMk cId="1849621293" sldId="296"/>
        </pc:sldMkLst>
        <pc:spChg chg="mod">
          <ac:chgData name="Michael Tobisch" userId="ed168bb66b299840" providerId="LiveId" clId="{5BA39EC9-045C-4BFC-980C-4F5048DA4FEC}" dt="2023-05-10T10:11:08.227" v="1281" actId="20577"/>
          <ac:spMkLst>
            <pc:docMk/>
            <pc:sldMk cId="1849621293" sldId="296"/>
            <ac:spMk id="2" creationId="{301865AA-6B18-4D49-B3DF-7A6CC6BFAEC1}"/>
          </ac:spMkLst>
        </pc:spChg>
        <pc:spChg chg="add mod">
          <ac:chgData name="Michael Tobisch" userId="ed168bb66b299840" providerId="LiveId" clId="{5BA39EC9-045C-4BFC-980C-4F5048DA4FEC}" dt="2023-05-22T14:46:44.472" v="1812"/>
          <ac:spMkLst>
            <pc:docMk/>
            <pc:sldMk cId="1849621293" sldId="296"/>
            <ac:spMk id="3" creationId="{4EFDF2BB-CB0E-2728-F853-0B5CDA38AC28}"/>
          </ac:spMkLst>
        </pc:spChg>
        <pc:spChg chg="mod">
          <ac:chgData name="Michael Tobisch" userId="ed168bb66b299840" providerId="LiveId" clId="{5BA39EC9-045C-4BFC-980C-4F5048DA4FEC}" dt="2023-05-26T08:13:52.892" v="2561" actId="20577"/>
          <ac:spMkLst>
            <pc:docMk/>
            <pc:sldMk cId="1849621293" sldId="296"/>
            <ac:spMk id="7" creationId="{9BA46253-FB03-5E3E-D4D2-3518B5515ADF}"/>
          </ac:spMkLst>
        </pc:spChg>
        <pc:spChg chg="del">
          <ac:chgData name="Michael Tobisch" userId="ed168bb66b299840" providerId="LiveId" clId="{5BA39EC9-045C-4BFC-980C-4F5048DA4FEC}" dt="2023-05-22T14:46:43.659" v="1811" actId="478"/>
          <ac:spMkLst>
            <pc:docMk/>
            <pc:sldMk cId="1849621293" sldId="296"/>
            <ac:spMk id="9" creationId="{A9C88AF0-7344-7F37-18F5-ECF8DAB75302}"/>
          </ac:spMkLst>
        </pc:spChg>
      </pc:sldChg>
      <pc:sldChg chg="addSp delSp modSp add mod ord modAnim modNotesTx">
        <pc:chgData name="Michael Tobisch" userId="ed168bb66b299840" providerId="LiveId" clId="{5BA39EC9-045C-4BFC-980C-4F5048DA4FEC}" dt="2023-05-26T08:14:18.250" v="2563"/>
        <pc:sldMkLst>
          <pc:docMk/>
          <pc:sldMk cId="4112280506" sldId="297"/>
        </pc:sldMkLst>
        <pc:spChg chg="mod">
          <ac:chgData name="Michael Tobisch" userId="ed168bb66b299840" providerId="LiveId" clId="{5BA39EC9-045C-4BFC-980C-4F5048DA4FEC}" dt="2023-05-10T13:31:34.168" v="1437" actId="20577"/>
          <ac:spMkLst>
            <pc:docMk/>
            <pc:sldMk cId="4112280506" sldId="297"/>
            <ac:spMk id="2" creationId="{301865AA-6B18-4D49-B3DF-7A6CC6BFAEC1}"/>
          </ac:spMkLst>
        </pc:spChg>
        <pc:spChg chg="add mod">
          <ac:chgData name="Michael Tobisch" userId="ed168bb66b299840" providerId="LiveId" clId="{5BA39EC9-045C-4BFC-980C-4F5048DA4FEC}" dt="2023-05-22T14:47:38.753" v="1818"/>
          <ac:spMkLst>
            <pc:docMk/>
            <pc:sldMk cId="4112280506" sldId="297"/>
            <ac:spMk id="3" creationId="{04F6D82C-1F05-7CB9-A3DA-9431B0F0AEEE}"/>
          </ac:spMkLst>
        </pc:spChg>
        <pc:spChg chg="mod">
          <ac:chgData name="Michael Tobisch" userId="ed168bb66b299840" providerId="LiveId" clId="{5BA39EC9-045C-4BFC-980C-4F5048DA4FEC}" dt="2023-05-18T08:44:23.013" v="1721" actId="27636"/>
          <ac:spMkLst>
            <pc:docMk/>
            <pc:sldMk cId="4112280506" sldId="297"/>
            <ac:spMk id="7" creationId="{9BA46253-FB03-5E3E-D4D2-3518B5515ADF}"/>
          </ac:spMkLst>
        </pc:spChg>
        <pc:spChg chg="del">
          <ac:chgData name="Michael Tobisch" userId="ed168bb66b299840" providerId="LiveId" clId="{5BA39EC9-045C-4BFC-980C-4F5048DA4FEC}" dt="2023-05-22T14:47:37.833" v="1817" actId="478"/>
          <ac:spMkLst>
            <pc:docMk/>
            <pc:sldMk cId="4112280506" sldId="297"/>
            <ac:spMk id="9" creationId="{A9C88AF0-7344-7F37-18F5-ECF8DAB75302}"/>
          </ac:spMkLst>
        </pc:spChg>
        <pc:spChg chg="mod">
          <ac:chgData name="Michael Tobisch" userId="ed168bb66b299840" providerId="LiveId" clId="{5BA39EC9-045C-4BFC-980C-4F5048DA4FEC}" dt="2023-05-10T13:30:54.080" v="1417" actId="14100"/>
          <ac:spMkLst>
            <pc:docMk/>
            <pc:sldMk cId="4112280506" sldId="297"/>
            <ac:spMk id="17" creationId="{5AAEF381-66E9-A23C-0561-124C5DB1EF6F}"/>
          </ac:spMkLst>
        </pc:spChg>
        <pc:spChg chg="mod">
          <ac:chgData name="Michael Tobisch" userId="ed168bb66b299840" providerId="LiveId" clId="{5BA39EC9-045C-4BFC-980C-4F5048DA4FEC}" dt="2023-05-10T13:31:23.359" v="1419" actId="207"/>
          <ac:spMkLst>
            <pc:docMk/>
            <pc:sldMk cId="4112280506" sldId="297"/>
            <ac:spMk id="18" creationId="{FD5F6DBC-C652-30D3-B6E8-D1B3D3A78306}"/>
          </ac:spMkLst>
        </pc:spChg>
      </pc:sldChg>
      <pc:sldChg chg="addSp delSp modSp add del mod modNotesTx">
        <pc:chgData name="Michael Tobisch" userId="ed168bb66b299840" providerId="LiveId" clId="{5BA39EC9-045C-4BFC-980C-4F5048DA4FEC}" dt="2023-05-22T14:49:16.931" v="1825" actId="2696"/>
        <pc:sldMkLst>
          <pc:docMk/>
          <pc:sldMk cId="27526395" sldId="298"/>
        </pc:sldMkLst>
        <pc:spChg chg="mod">
          <ac:chgData name="Michael Tobisch" userId="ed168bb66b299840" providerId="LiveId" clId="{5BA39EC9-045C-4BFC-980C-4F5048DA4FEC}" dt="2023-05-10T13:37:28.017" v="1704" actId="20577"/>
          <ac:spMkLst>
            <pc:docMk/>
            <pc:sldMk cId="27526395" sldId="298"/>
            <ac:spMk id="2" creationId="{301865AA-6B18-4D49-B3DF-7A6CC6BFAEC1}"/>
          </ac:spMkLst>
        </pc:spChg>
        <pc:spChg chg="add mod">
          <ac:chgData name="Michael Tobisch" userId="ed168bb66b299840" providerId="LiveId" clId="{5BA39EC9-045C-4BFC-980C-4F5048DA4FEC}" dt="2023-05-22T14:49:10.959" v="1824" actId="21"/>
          <ac:spMkLst>
            <pc:docMk/>
            <pc:sldMk cId="27526395" sldId="298"/>
            <ac:spMk id="4" creationId="{7E68CBAD-235C-25F1-30F9-DBCAD431C546}"/>
          </ac:spMkLst>
        </pc:spChg>
        <pc:spChg chg="del mod">
          <ac:chgData name="Michael Tobisch" userId="ed168bb66b299840" providerId="LiveId" clId="{5BA39EC9-045C-4BFC-980C-4F5048DA4FEC}" dt="2023-05-22T14:49:10.959" v="1824" actId="21"/>
          <ac:spMkLst>
            <pc:docMk/>
            <pc:sldMk cId="27526395" sldId="298"/>
            <ac:spMk id="7" creationId="{9BA46253-FB03-5E3E-D4D2-3518B5515ADF}"/>
          </ac:spMkLst>
        </pc:spChg>
      </pc:sldChg>
      <pc:sldChg chg="addSp delSp modSp add mod ord modNotes">
        <pc:chgData name="Michael Tobisch" userId="ed168bb66b299840" providerId="LiveId" clId="{5BA39EC9-045C-4BFC-980C-4F5048DA4FEC}" dt="2023-05-26T08:05:40.060" v="2494" actId="20577"/>
        <pc:sldMkLst>
          <pc:docMk/>
          <pc:sldMk cId="2297255044" sldId="299"/>
        </pc:sldMkLst>
        <pc:spChg chg="add mod">
          <ac:chgData name="Michael Tobisch" userId="ed168bb66b299840" providerId="LiveId" clId="{5BA39EC9-045C-4BFC-980C-4F5048DA4FEC}" dt="2023-05-22T14:48:06.158" v="1821"/>
          <ac:spMkLst>
            <pc:docMk/>
            <pc:sldMk cId="2297255044" sldId="299"/>
            <ac:spMk id="2" creationId="{834732BA-B398-0BE8-100B-F29F360AC0F8}"/>
          </ac:spMkLst>
        </pc:spChg>
        <pc:spChg chg="add mod">
          <ac:chgData name="Michael Tobisch" userId="ed168bb66b299840" providerId="LiveId" clId="{5BA39EC9-045C-4BFC-980C-4F5048DA4FEC}" dt="2023-05-26T08:03:20.999" v="2459"/>
          <ac:spMkLst>
            <pc:docMk/>
            <pc:sldMk cId="2297255044" sldId="299"/>
            <ac:spMk id="3" creationId="{F5DEC121-7818-354E-72B5-2C42F29E9656}"/>
          </ac:spMkLst>
        </pc:spChg>
        <pc:spChg chg="del mod">
          <ac:chgData name="Michael Tobisch" userId="ed168bb66b299840" providerId="LiveId" clId="{5BA39EC9-045C-4BFC-980C-4F5048DA4FEC}" dt="2023-05-22T14:48:04.935" v="1820" actId="478"/>
          <ac:spMkLst>
            <pc:docMk/>
            <pc:sldMk cId="2297255044" sldId="299"/>
            <ac:spMk id="9" creationId="{A9C88AF0-7344-7F37-18F5-ECF8DAB75302}"/>
          </ac:spMkLst>
        </pc:spChg>
        <pc:spChg chg="mod">
          <ac:chgData name="Michael Tobisch" userId="ed168bb66b299840" providerId="LiveId" clId="{5BA39EC9-045C-4BFC-980C-4F5048DA4FEC}" dt="2023-05-26T08:05:40.060" v="2494" actId="20577"/>
          <ac:spMkLst>
            <pc:docMk/>
            <pc:sldMk cId="2297255044" sldId="299"/>
            <ac:spMk id="11" creationId="{63D16C8F-A71E-8B37-CF32-D407B868FFBB}"/>
          </ac:spMkLst>
        </pc:spChg>
        <pc:spChg chg="del mod">
          <ac:chgData name="Michael Tobisch" userId="ed168bb66b299840" providerId="LiveId" clId="{5BA39EC9-045C-4BFC-980C-4F5048DA4FEC}" dt="2023-05-26T08:03:19.404" v="2458" actId="478"/>
          <ac:spMkLst>
            <pc:docMk/>
            <pc:sldMk cId="2297255044" sldId="299"/>
            <ac:spMk id="17" creationId="{5AAEF381-66E9-A23C-0561-124C5DB1EF6F}"/>
          </ac:spMkLst>
        </pc:spChg>
        <pc:spChg chg="mod ord">
          <ac:chgData name="Michael Tobisch" userId="ed168bb66b299840" providerId="LiveId" clId="{5BA39EC9-045C-4BFC-980C-4F5048DA4FEC}" dt="2023-05-26T08:03:29.862" v="2460" actId="166"/>
          <ac:spMkLst>
            <pc:docMk/>
            <pc:sldMk cId="2297255044" sldId="299"/>
            <ac:spMk id="18" creationId="{FD5F6DBC-C652-30D3-B6E8-D1B3D3A78306}"/>
          </ac:spMkLst>
        </pc:spChg>
      </pc:sldChg>
      <pc:sldChg chg="addSp delSp modSp add mod modAnim">
        <pc:chgData name="Michael Tobisch" userId="ed168bb66b299840" providerId="LiveId" clId="{5BA39EC9-045C-4BFC-980C-4F5048DA4FEC}" dt="2023-05-26T08:14:51.762" v="2565"/>
        <pc:sldMkLst>
          <pc:docMk/>
          <pc:sldMk cId="3388500647" sldId="300"/>
        </pc:sldMkLst>
        <pc:spChg chg="mod">
          <ac:chgData name="Michael Tobisch" userId="ed168bb66b299840" providerId="LiveId" clId="{5BA39EC9-045C-4BFC-980C-4F5048DA4FEC}" dt="2023-05-22T14:49:40.621" v="1838" actId="20577"/>
          <ac:spMkLst>
            <pc:docMk/>
            <pc:sldMk cId="3388500647" sldId="300"/>
            <ac:spMk id="2" creationId="{301865AA-6B18-4D49-B3DF-7A6CC6BFAEC1}"/>
          </ac:spMkLst>
        </pc:spChg>
        <pc:spChg chg="del mod">
          <ac:chgData name="Michael Tobisch" userId="ed168bb66b299840" providerId="LiveId" clId="{5BA39EC9-045C-4BFC-980C-4F5048DA4FEC}" dt="2023-05-22T14:49:28.393" v="1828" actId="478"/>
          <ac:spMkLst>
            <pc:docMk/>
            <pc:sldMk cId="3388500647" sldId="300"/>
            <ac:spMk id="7" creationId="{9BA46253-FB03-5E3E-D4D2-3518B5515ADF}"/>
          </ac:spMkLst>
        </pc:spChg>
        <pc:spChg chg="add del mod">
          <ac:chgData name="Michael Tobisch" userId="ed168bb66b299840" providerId="LiveId" clId="{5BA39EC9-045C-4BFC-980C-4F5048DA4FEC}" dt="2023-05-22T14:49:33.172" v="1829" actId="478"/>
          <ac:spMkLst>
            <pc:docMk/>
            <pc:sldMk cId="3388500647" sldId="300"/>
            <ac:spMk id="8" creationId="{2D364269-9E24-DA2E-3450-24919FDD282E}"/>
          </ac:spMkLst>
        </pc:spChg>
        <pc:spChg chg="add mod">
          <ac:chgData name="Michael Tobisch" userId="ed168bb66b299840" providerId="LiveId" clId="{5BA39EC9-045C-4BFC-980C-4F5048DA4FEC}" dt="2023-05-22T14:49:34.120" v="1830"/>
          <ac:spMkLst>
            <pc:docMk/>
            <pc:sldMk cId="3388500647" sldId="300"/>
            <ac:spMk id="9" creationId="{A0B12F96-BCE3-938E-1147-E640E7935B85}"/>
          </ac:spMkLst>
        </pc:spChg>
      </pc:sldChg>
      <pc:sldChg chg="addSp delSp modSp add mod modAnim">
        <pc:chgData name="Michael Tobisch" userId="ed168bb66b299840" providerId="LiveId" clId="{5BA39EC9-045C-4BFC-980C-4F5048DA4FEC}" dt="2023-05-26T08:15:37.060" v="2567"/>
        <pc:sldMkLst>
          <pc:docMk/>
          <pc:sldMk cId="1273226134" sldId="301"/>
        </pc:sldMkLst>
        <pc:spChg chg="mod">
          <ac:chgData name="Michael Tobisch" userId="ed168bb66b299840" providerId="LiveId" clId="{5BA39EC9-045C-4BFC-980C-4F5048DA4FEC}" dt="2023-05-22T18:10:51.945" v="2347" actId="20577"/>
          <ac:spMkLst>
            <pc:docMk/>
            <pc:sldMk cId="1273226134" sldId="301"/>
            <ac:spMk id="2" creationId="{301865AA-6B18-4D49-B3DF-7A6CC6BFAEC1}"/>
          </ac:spMkLst>
        </pc:spChg>
        <pc:spChg chg="add mod ord">
          <ac:chgData name="Michael Tobisch" userId="ed168bb66b299840" providerId="LiveId" clId="{5BA39EC9-045C-4BFC-980C-4F5048DA4FEC}" dt="2023-05-26T08:03:01.415" v="2456" actId="171"/>
          <ac:spMkLst>
            <pc:docMk/>
            <pc:sldMk cId="1273226134" sldId="301"/>
            <ac:spMk id="4" creationId="{7F2F5C5F-4F27-FC19-0F4B-680DA35D23EE}"/>
          </ac:spMkLst>
        </pc:spChg>
        <pc:spChg chg="mod">
          <ac:chgData name="Michael Tobisch" userId="ed168bb66b299840" providerId="LiveId" clId="{5BA39EC9-045C-4BFC-980C-4F5048DA4FEC}" dt="2023-05-22T18:12:42.849" v="2434" actId="114"/>
          <ac:spMkLst>
            <pc:docMk/>
            <pc:sldMk cId="1273226134" sldId="301"/>
            <ac:spMk id="9" creationId="{A0B12F96-BCE3-938E-1147-E640E7935B85}"/>
          </ac:spMkLst>
        </pc:spChg>
        <pc:spChg chg="del">
          <ac:chgData name="Michael Tobisch" userId="ed168bb66b299840" providerId="LiveId" clId="{5BA39EC9-045C-4BFC-980C-4F5048DA4FEC}" dt="2023-05-26T08:02:37.701" v="2453" actId="478"/>
          <ac:spMkLst>
            <pc:docMk/>
            <pc:sldMk cId="1273226134" sldId="301"/>
            <ac:spMk id="17" creationId="{5AAEF381-66E9-A23C-0561-124C5DB1EF6F}"/>
          </ac:spMkLst>
        </pc:spChg>
        <pc:spChg chg="ord">
          <ac:chgData name="Michael Tobisch" userId="ed168bb66b299840" providerId="LiveId" clId="{5BA39EC9-045C-4BFC-980C-4F5048DA4FEC}" dt="2023-05-26T08:03:12.665" v="2457" actId="166"/>
          <ac:spMkLst>
            <pc:docMk/>
            <pc:sldMk cId="1273226134" sldId="301"/>
            <ac:spMk id="18" creationId="{FD5F6DBC-C652-30D3-B6E8-D1B3D3A78306}"/>
          </ac:spMkLst>
        </pc:spChg>
      </pc:sldChg>
      <pc:sldChg chg="modSp add mod ord">
        <pc:chgData name="Michael Tobisch" userId="ed168bb66b299840" providerId="LiveId" clId="{5BA39EC9-045C-4BFC-980C-4F5048DA4FEC}" dt="2023-05-26T08:02:27.322" v="2452" actId="14100"/>
        <pc:sldMkLst>
          <pc:docMk/>
          <pc:sldMk cId="2307571072" sldId="302"/>
        </pc:sldMkLst>
        <pc:spChg chg="mod">
          <ac:chgData name="Michael Tobisch" userId="ed168bb66b299840" providerId="LiveId" clId="{5BA39EC9-045C-4BFC-980C-4F5048DA4FEC}" dt="2023-05-26T08:02:27.322" v="2452" actId="14100"/>
          <ac:spMkLst>
            <pc:docMk/>
            <pc:sldMk cId="2307571072" sldId="302"/>
            <ac:spMk id="17" creationId="{5AAEF381-66E9-A23C-0561-124C5DB1EF6F}"/>
          </ac:spMkLst>
        </pc:spChg>
        <pc:spChg chg="mod">
          <ac:chgData name="Michael Tobisch" userId="ed168bb66b299840" providerId="LiveId" clId="{5BA39EC9-045C-4BFC-980C-4F5048DA4FEC}" dt="2023-05-26T08:01:33.809" v="2447" actId="207"/>
          <ac:spMkLst>
            <pc:docMk/>
            <pc:sldMk cId="2307571072" sldId="302"/>
            <ac:spMk id="18" creationId="{FD5F6DBC-C652-30D3-B6E8-D1B3D3A78306}"/>
          </ac:spMkLst>
        </pc:spChg>
      </pc:sldChg>
      <pc:sldChg chg="modSp add del mod">
        <pc:chgData name="Michael Tobisch" userId="ed168bb66b299840" providerId="LiveId" clId="{5BA39EC9-045C-4BFC-980C-4F5048DA4FEC}" dt="2023-05-22T18:10:57.919" v="2348" actId="2696"/>
        <pc:sldMkLst>
          <pc:docMk/>
          <pc:sldMk cId="1158802539" sldId="303"/>
        </pc:sldMkLst>
        <pc:spChg chg="mod">
          <ac:chgData name="Michael Tobisch" userId="ed168bb66b299840" providerId="LiveId" clId="{5BA39EC9-045C-4BFC-980C-4F5048DA4FEC}" dt="2023-05-22T18:10:30.824" v="2315" actId="20577"/>
          <ac:spMkLst>
            <pc:docMk/>
            <pc:sldMk cId="1158802539" sldId="303"/>
            <ac:spMk id="9" creationId="{A0B12F96-BCE3-938E-1147-E640E7935B85}"/>
          </ac:spMkLst>
        </pc:spChg>
      </pc:sldChg>
      <pc:sldChg chg="addSp delSp modSp add mod chgLayout">
        <pc:chgData name="Michael Tobisch" userId="ed168bb66b299840" providerId="LiveId" clId="{5BA39EC9-045C-4BFC-980C-4F5048DA4FEC}" dt="2023-05-26T08:06:00.176" v="2507" actId="20577"/>
        <pc:sldMkLst>
          <pc:docMk/>
          <pc:sldMk cId="1181002555" sldId="303"/>
        </pc:sldMkLst>
        <pc:spChg chg="mod ord">
          <ac:chgData name="Michael Tobisch" userId="ed168bb66b299840" providerId="LiveId" clId="{5BA39EC9-045C-4BFC-980C-4F5048DA4FEC}" dt="2023-05-26T08:04:46.464" v="2467" actId="700"/>
          <ac:spMkLst>
            <pc:docMk/>
            <pc:sldMk cId="1181002555" sldId="303"/>
            <ac:spMk id="2" creationId="{834732BA-B398-0BE8-100B-F29F360AC0F8}"/>
          </ac:spMkLst>
        </pc:spChg>
        <pc:spChg chg="add del mod ord">
          <ac:chgData name="Michael Tobisch" userId="ed168bb66b299840" providerId="LiveId" clId="{5BA39EC9-045C-4BFC-980C-4F5048DA4FEC}" dt="2023-05-26T07:01:58.260" v="2440" actId="700"/>
          <ac:spMkLst>
            <pc:docMk/>
            <pc:sldMk cId="1181002555" sldId="303"/>
            <ac:spMk id="3" creationId="{2E155119-3804-319C-1077-A37B1A337DB1}"/>
          </ac:spMkLst>
        </pc:spChg>
        <pc:spChg chg="add del mod">
          <ac:chgData name="Michael Tobisch" userId="ed168bb66b299840" providerId="LiveId" clId="{5BA39EC9-045C-4BFC-980C-4F5048DA4FEC}" dt="2023-05-26T08:04:13.265" v="2465" actId="478"/>
          <ac:spMkLst>
            <pc:docMk/>
            <pc:sldMk cId="1181002555" sldId="303"/>
            <ac:spMk id="3" creationId="{6D8BD683-D3C9-0E30-EF07-80205DF78C5A}"/>
          </ac:spMkLst>
        </pc:spChg>
        <pc:spChg chg="add del mod ord">
          <ac:chgData name="Michael Tobisch" userId="ed168bb66b299840" providerId="LiveId" clId="{5BA39EC9-045C-4BFC-980C-4F5048DA4FEC}" dt="2023-05-26T07:01:58.260" v="2440" actId="700"/>
          <ac:spMkLst>
            <pc:docMk/>
            <pc:sldMk cId="1181002555" sldId="303"/>
            <ac:spMk id="4" creationId="{0595D11C-3986-7D0C-C7C9-A16A6E08B22E}"/>
          </ac:spMkLst>
        </pc:spChg>
        <pc:spChg chg="add del mod ord">
          <ac:chgData name="Michael Tobisch" userId="ed168bb66b299840" providerId="LiveId" clId="{5BA39EC9-045C-4BFC-980C-4F5048DA4FEC}" dt="2023-05-26T08:04:53.065" v="2468" actId="478"/>
          <ac:spMkLst>
            <pc:docMk/>
            <pc:sldMk cId="1181002555" sldId="303"/>
            <ac:spMk id="4" creationId="{0AFE06DE-930C-45C6-7B1B-D89A485FE75B}"/>
          </ac:spMkLst>
        </pc:spChg>
        <pc:spChg chg="mod ord">
          <ac:chgData name="Michael Tobisch" userId="ed168bb66b299840" providerId="LiveId" clId="{5BA39EC9-045C-4BFC-980C-4F5048DA4FEC}" dt="2023-05-26T08:04:46.464" v="2467" actId="700"/>
          <ac:spMkLst>
            <pc:docMk/>
            <pc:sldMk cId="1181002555" sldId="303"/>
            <ac:spMk id="5" creationId="{98E351BC-4E07-475C-B4FA-DA06DDDC1F5C}"/>
          </ac:spMkLst>
        </pc:spChg>
        <pc:spChg chg="mod ord">
          <ac:chgData name="Michael Tobisch" userId="ed168bb66b299840" providerId="LiveId" clId="{5BA39EC9-045C-4BFC-980C-4F5048DA4FEC}" dt="2023-05-26T08:04:46.464" v="2467" actId="700"/>
          <ac:spMkLst>
            <pc:docMk/>
            <pc:sldMk cId="1181002555" sldId="303"/>
            <ac:spMk id="6" creationId="{F6863936-6C78-48D1-A2CB-3234F4F6E7F5}"/>
          </ac:spMkLst>
        </pc:spChg>
        <pc:spChg chg="add del mod">
          <ac:chgData name="Michael Tobisch" userId="ed168bb66b299840" providerId="LiveId" clId="{5BA39EC9-045C-4BFC-980C-4F5048DA4FEC}" dt="2023-05-26T08:04:30.471" v="2466" actId="478"/>
          <ac:spMkLst>
            <pc:docMk/>
            <pc:sldMk cId="1181002555" sldId="303"/>
            <ac:spMk id="7" creationId="{7C9A41C9-E781-9129-4517-503E2E52B09D}"/>
          </ac:spMkLst>
        </pc:spChg>
        <pc:spChg chg="add del mod ord">
          <ac:chgData name="Michael Tobisch" userId="ed168bb66b299840" providerId="LiveId" clId="{5BA39EC9-045C-4BFC-980C-4F5048DA4FEC}" dt="2023-05-26T08:05:12.644" v="2482" actId="478"/>
          <ac:spMkLst>
            <pc:docMk/>
            <pc:sldMk cId="1181002555" sldId="303"/>
            <ac:spMk id="8" creationId="{24E4F563-8FD7-22C0-D352-CB59C349B5D7}"/>
          </ac:spMkLst>
        </pc:spChg>
        <pc:spChg chg="add del mod">
          <ac:chgData name="Michael Tobisch" userId="ed168bb66b299840" providerId="LiveId" clId="{5BA39EC9-045C-4BFC-980C-4F5048DA4FEC}" dt="2023-05-26T08:05:45.039" v="2496" actId="478"/>
          <ac:spMkLst>
            <pc:docMk/>
            <pc:sldMk cId="1181002555" sldId="303"/>
            <ac:spMk id="10" creationId="{256CFE7B-7BAB-E6EF-6403-327768ADF47C}"/>
          </ac:spMkLst>
        </pc:spChg>
        <pc:spChg chg="add mod">
          <ac:chgData name="Michael Tobisch" userId="ed168bb66b299840" providerId="LiveId" clId="{5BA39EC9-045C-4BFC-980C-4F5048DA4FEC}" dt="2023-05-26T08:06:00.176" v="2507" actId="20577"/>
          <ac:spMkLst>
            <pc:docMk/>
            <pc:sldMk cId="1181002555" sldId="303"/>
            <ac:spMk id="11" creationId="{4C69ABF8-C752-B933-E981-7078862D8964}"/>
          </ac:spMkLst>
        </pc:spChg>
        <pc:spChg chg="del">
          <ac:chgData name="Michael Tobisch" userId="ed168bb66b299840" providerId="LiveId" clId="{5BA39EC9-045C-4BFC-980C-4F5048DA4FEC}" dt="2023-05-26T07:01:20.981" v="2438" actId="478"/>
          <ac:spMkLst>
            <pc:docMk/>
            <pc:sldMk cId="1181002555" sldId="303"/>
            <ac:spMk id="11" creationId="{63D16C8F-A71E-8B37-CF32-D407B868FFBB}"/>
          </ac:spMkLst>
        </pc:spChg>
        <pc:spChg chg="del">
          <ac:chgData name="Michael Tobisch" userId="ed168bb66b299840" providerId="LiveId" clId="{5BA39EC9-045C-4BFC-980C-4F5048DA4FEC}" dt="2023-05-26T08:03:35.656" v="2461" actId="478"/>
          <ac:spMkLst>
            <pc:docMk/>
            <pc:sldMk cId="1181002555" sldId="303"/>
            <ac:spMk id="17" creationId="{5AAEF381-66E9-A23C-0561-124C5DB1EF6F}"/>
          </ac:spMkLst>
        </pc:spChg>
        <pc:spChg chg="mod ord">
          <ac:chgData name="Michael Tobisch" userId="ed168bb66b299840" providerId="LiveId" clId="{5BA39EC9-045C-4BFC-980C-4F5048DA4FEC}" dt="2023-05-26T08:04:10.312" v="2464" actId="207"/>
          <ac:spMkLst>
            <pc:docMk/>
            <pc:sldMk cId="1181002555" sldId="303"/>
            <ac:spMk id="18" creationId="{FD5F6DBC-C652-30D3-B6E8-D1B3D3A78306}"/>
          </ac:spMkLst>
        </pc:spChg>
      </pc:sldChg>
      <pc:sldChg chg="modSp add mod">
        <pc:chgData name="Michael Tobisch" userId="ed168bb66b299840" providerId="LiveId" clId="{5BA39EC9-045C-4BFC-980C-4F5048DA4FEC}" dt="2023-05-26T08:07:19.377" v="2518" actId="20577"/>
        <pc:sldMkLst>
          <pc:docMk/>
          <pc:sldMk cId="1586716423" sldId="304"/>
        </pc:sldMkLst>
        <pc:spChg chg="mod">
          <ac:chgData name="Michael Tobisch" userId="ed168bb66b299840" providerId="LiveId" clId="{5BA39EC9-045C-4BFC-980C-4F5048DA4FEC}" dt="2023-05-26T08:07:19.377" v="2518" actId="20577"/>
          <ac:spMkLst>
            <pc:docMk/>
            <pc:sldMk cId="1586716423" sldId="304"/>
            <ac:spMk id="11" creationId="{4C69ABF8-C752-B933-E981-7078862D8964}"/>
          </ac:spMkLst>
        </pc:spChg>
      </pc:sldChg>
      <pc:sldMasterChg chg="modSldLayout">
        <pc:chgData name="Michael Tobisch" userId="ed168bb66b299840" providerId="LiveId" clId="{5BA39EC9-045C-4BFC-980C-4F5048DA4FEC}" dt="2023-05-22T14:45:39.872" v="1796"/>
        <pc:sldMasterMkLst>
          <pc:docMk/>
          <pc:sldMasterMk cId="4214626427" sldId="2147483648"/>
        </pc:sldMasterMkLst>
        <pc:sldLayoutChg chg="modSp mod">
          <pc:chgData name="Michael Tobisch" userId="ed168bb66b299840" providerId="LiveId" clId="{5BA39EC9-045C-4BFC-980C-4F5048DA4FEC}" dt="2023-05-22T14:43:10.899" v="1780" actId="947"/>
          <pc:sldLayoutMkLst>
            <pc:docMk/>
            <pc:sldMasterMk cId="4214626427" sldId="2147483648"/>
            <pc:sldLayoutMk cId="4185161092" sldId="2147483649"/>
          </pc:sldLayoutMkLst>
          <pc:spChg chg="mod">
            <ac:chgData name="Michael Tobisch" userId="ed168bb66b299840" providerId="LiveId" clId="{5BA39EC9-045C-4BFC-980C-4F5048DA4FEC}" dt="2023-05-22T14:43:10.899" v="1780" actId="947"/>
            <ac:spMkLst>
              <pc:docMk/>
              <pc:sldMasterMk cId="4214626427" sldId="2147483648"/>
              <pc:sldLayoutMk cId="4185161092" sldId="2147483649"/>
              <ac:spMk id="11" creationId="{5E3E7E6A-8083-20DA-D510-F86F23A6EBE0}"/>
            </ac:spMkLst>
          </pc:spChg>
        </pc:sldLayoutChg>
        <pc:sldLayoutChg chg="modSp mod">
          <pc:chgData name="Michael Tobisch" userId="ed168bb66b299840" providerId="LiveId" clId="{5BA39EC9-045C-4BFC-980C-4F5048DA4FEC}" dt="2023-05-22T14:44:18.141" v="1787" actId="20577"/>
          <pc:sldLayoutMkLst>
            <pc:docMk/>
            <pc:sldMasterMk cId="4214626427" sldId="2147483648"/>
            <pc:sldLayoutMk cId="3509812979" sldId="2147483650"/>
          </pc:sldLayoutMkLst>
          <pc:spChg chg="mod">
            <ac:chgData name="Michael Tobisch" userId="ed168bb66b299840" providerId="LiveId" clId="{5BA39EC9-045C-4BFC-980C-4F5048DA4FEC}" dt="2023-05-22T14:44:18.141" v="1787" actId="20577"/>
            <ac:spMkLst>
              <pc:docMk/>
              <pc:sldMasterMk cId="4214626427" sldId="2147483648"/>
              <pc:sldLayoutMk cId="3509812979" sldId="2147483650"/>
              <ac:spMk id="8" creationId="{A6FF6BAF-A7BC-05AA-ED4A-9BD1B2FA78F4}"/>
            </ac:spMkLst>
          </pc:spChg>
        </pc:sldLayoutChg>
        <pc:sldLayoutChg chg="modSp mod">
          <pc:chgData name="Michael Tobisch" userId="ed168bb66b299840" providerId="LiveId" clId="{5BA39EC9-045C-4BFC-980C-4F5048DA4FEC}" dt="2023-05-22T14:45:03.819" v="1788"/>
          <pc:sldLayoutMkLst>
            <pc:docMk/>
            <pc:sldMasterMk cId="4214626427" sldId="2147483648"/>
            <pc:sldLayoutMk cId="4214215585" sldId="2147483651"/>
          </pc:sldLayoutMkLst>
          <pc:spChg chg="mod">
            <ac:chgData name="Michael Tobisch" userId="ed168bb66b299840" providerId="LiveId" clId="{5BA39EC9-045C-4BFC-980C-4F5048DA4FEC}" dt="2023-05-22T14:45:03.819" v="1788"/>
            <ac:spMkLst>
              <pc:docMk/>
              <pc:sldMasterMk cId="4214626427" sldId="2147483648"/>
              <pc:sldLayoutMk cId="4214215585" sldId="2147483651"/>
              <ac:spMk id="8" creationId="{39AC55CD-2C2C-9216-341B-7D3E3C46B610}"/>
            </ac:spMkLst>
          </pc:spChg>
        </pc:sldLayoutChg>
        <pc:sldLayoutChg chg="modSp mod">
          <pc:chgData name="Michael Tobisch" userId="ed168bb66b299840" providerId="LiveId" clId="{5BA39EC9-045C-4BFC-980C-4F5048DA4FEC}" dt="2023-05-22T14:45:08.931" v="1789"/>
          <pc:sldLayoutMkLst>
            <pc:docMk/>
            <pc:sldMasterMk cId="4214626427" sldId="2147483648"/>
            <pc:sldLayoutMk cId="3435927882" sldId="2147483652"/>
          </pc:sldLayoutMkLst>
          <pc:spChg chg="mod">
            <ac:chgData name="Michael Tobisch" userId="ed168bb66b299840" providerId="LiveId" clId="{5BA39EC9-045C-4BFC-980C-4F5048DA4FEC}" dt="2023-05-22T14:45:08.931" v="1789"/>
            <ac:spMkLst>
              <pc:docMk/>
              <pc:sldMasterMk cId="4214626427" sldId="2147483648"/>
              <pc:sldLayoutMk cId="3435927882" sldId="2147483652"/>
              <ac:spMk id="9" creationId="{678A8183-EC3E-6DFE-6BC3-CE53D65C5063}"/>
            </ac:spMkLst>
          </pc:spChg>
        </pc:sldLayoutChg>
        <pc:sldLayoutChg chg="modSp mod">
          <pc:chgData name="Michael Tobisch" userId="ed168bb66b299840" providerId="LiveId" clId="{5BA39EC9-045C-4BFC-980C-4F5048DA4FEC}" dt="2023-05-22T14:45:13.919" v="1790"/>
          <pc:sldLayoutMkLst>
            <pc:docMk/>
            <pc:sldMasterMk cId="4214626427" sldId="2147483648"/>
            <pc:sldLayoutMk cId="2144493601" sldId="2147483653"/>
          </pc:sldLayoutMkLst>
          <pc:spChg chg="mod">
            <ac:chgData name="Michael Tobisch" userId="ed168bb66b299840" providerId="LiveId" clId="{5BA39EC9-045C-4BFC-980C-4F5048DA4FEC}" dt="2023-05-22T14:45:13.919" v="1790"/>
            <ac:spMkLst>
              <pc:docMk/>
              <pc:sldMasterMk cId="4214626427" sldId="2147483648"/>
              <pc:sldLayoutMk cId="2144493601" sldId="2147483653"/>
              <ac:spMk id="10" creationId="{BA7E18C6-CA4B-1C80-6C0E-DE8ABEE0491F}"/>
            </ac:spMkLst>
          </pc:spChg>
        </pc:sldLayoutChg>
        <pc:sldLayoutChg chg="modSp mod">
          <pc:chgData name="Michael Tobisch" userId="ed168bb66b299840" providerId="LiveId" clId="{5BA39EC9-045C-4BFC-980C-4F5048DA4FEC}" dt="2023-05-22T14:45:18.285" v="1791"/>
          <pc:sldLayoutMkLst>
            <pc:docMk/>
            <pc:sldMasterMk cId="4214626427" sldId="2147483648"/>
            <pc:sldLayoutMk cId="142081982" sldId="2147483654"/>
          </pc:sldLayoutMkLst>
          <pc:spChg chg="mod">
            <ac:chgData name="Michael Tobisch" userId="ed168bb66b299840" providerId="LiveId" clId="{5BA39EC9-045C-4BFC-980C-4F5048DA4FEC}" dt="2023-05-22T14:45:18.285" v="1791"/>
            <ac:spMkLst>
              <pc:docMk/>
              <pc:sldMasterMk cId="4214626427" sldId="2147483648"/>
              <pc:sldLayoutMk cId="142081982" sldId="2147483654"/>
              <ac:spMk id="6" creationId="{2DFD85A3-4C05-F07F-4E87-F02D819863F1}"/>
            </ac:spMkLst>
          </pc:spChg>
        </pc:sldLayoutChg>
        <pc:sldLayoutChg chg="modSp mod">
          <pc:chgData name="Michael Tobisch" userId="ed168bb66b299840" providerId="LiveId" clId="{5BA39EC9-045C-4BFC-980C-4F5048DA4FEC}" dt="2023-05-22T14:45:22.188" v="1792"/>
          <pc:sldLayoutMkLst>
            <pc:docMk/>
            <pc:sldMasterMk cId="4214626427" sldId="2147483648"/>
            <pc:sldLayoutMk cId="34528830" sldId="2147483655"/>
          </pc:sldLayoutMkLst>
          <pc:spChg chg="mod">
            <ac:chgData name="Michael Tobisch" userId="ed168bb66b299840" providerId="LiveId" clId="{5BA39EC9-045C-4BFC-980C-4F5048DA4FEC}" dt="2023-05-22T14:45:22.188" v="1792"/>
            <ac:spMkLst>
              <pc:docMk/>
              <pc:sldMasterMk cId="4214626427" sldId="2147483648"/>
              <pc:sldLayoutMk cId="34528830" sldId="2147483655"/>
              <ac:spMk id="5" creationId="{32F29EBF-6BB9-36FE-0918-AB76A4DDFEE4}"/>
            </ac:spMkLst>
          </pc:spChg>
        </pc:sldLayoutChg>
        <pc:sldLayoutChg chg="modSp mod">
          <pc:chgData name="Michael Tobisch" userId="ed168bb66b299840" providerId="LiveId" clId="{5BA39EC9-045C-4BFC-980C-4F5048DA4FEC}" dt="2023-05-22T14:45:25.588" v="1793"/>
          <pc:sldLayoutMkLst>
            <pc:docMk/>
            <pc:sldMasterMk cId="4214626427" sldId="2147483648"/>
            <pc:sldLayoutMk cId="722714937" sldId="2147483656"/>
          </pc:sldLayoutMkLst>
          <pc:spChg chg="mod">
            <ac:chgData name="Michael Tobisch" userId="ed168bb66b299840" providerId="LiveId" clId="{5BA39EC9-045C-4BFC-980C-4F5048DA4FEC}" dt="2023-05-22T14:45:25.588" v="1793"/>
            <ac:spMkLst>
              <pc:docMk/>
              <pc:sldMasterMk cId="4214626427" sldId="2147483648"/>
              <pc:sldLayoutMk cId="722714937" sldId="2147483656"/>
              <ac:spMk id="8" creationId="{1745E136-48BE-87A6-E29F-0A3A27789E75}"/>
            </ac:spMkLst>
          </pc:spChg>
        </pc:sldLayoutChg>
        <pc:sldLayoutChg chg="modSp mod">
          <pc:chgData name="Michael Tobisch" userId="ed168bb66b299840" providerId="LiveId" clId="{5BA39EC9-045C-4BFC-980C-4F5048DA4FEC}" dt="2023-05-22T14:45:31.159" v="1794"/>
          <pc:sldLayoutMkLst>
            <pc:docMk/>
            <pc:sldMasterMk cId="4214626427" sldId="2147483648"/>
            <pc:sldLayoutMk cId="3452808585" sldId="2147483657"/>
          </pc:sldLayoutMkLst>
          <pc:spChg chg="mod">
            <ac:chgData name="Michael Tobisch" userId="ed168bb66b299840" providerId="LiveId" clId="{5BA39EC9-045C-4BFC-980C-4F5048DA4FEC}" dt="2023-05-22T14:45:31.159" v="1794"/>
            <ac:spMkLst>
              <pc:docMk/>
              <pc:sldMasterMk cId="4214626427" sldId="2147483648"/>
              <pc:sldLayoutMk cId="3452808585" sldId="2147483657"/>
              <ac:spMk id="8" creationId="{1CA537D5-1A0B-8490-7047-ABE164596BB4}"/>
            </ac:spMkLst>
          </pc:spChg>
        </pc:sldLayoutChg>
        <pc:sldLayoutChg chg="modSp mod">
          <pc:chgData name="Michael Tobisch" userId="ed168bb66b299840" providerId="LiveId" clId="{5BA39EC9-045C-4BFC-980C-4F5048DA4FEC}" dt="2023-05-22T14:45:35.045" v="1795"/>
          <pc:sldLayoutMkLst>
            <pc:docMk/>
            <pc:sldMasterMk cId="4214626427" sldId="2147483648"/>
            <pc:sldLayoutMk cId="1231902557" sldId="2147483658"/>
          </pc:sldLayoutMkLst>
          <pc:spChg chg="mod">
            <ac:chgData name="Michael Tobisch" userId="ed168bb66b299840" providerId="LiveId" clId="{5BA39EC9-045C-4BFC-980C-4F5048DA4FEC}" dt="2023-05-22T14:45:35.045" v="1795"/>
            <ac:spMkLst>
              <pc:docMk/>
              <pc:sldMasterMk cId="4214626427" sldId="2147483648"/>
              <pc:sldLayoutMk cId="1231902557" sldId="2147483658"/>
              <ac:spMk id="7" creationId="{235C8086-4576-4AE5-3A35-759562707C55}"/>
            </ac:spMkLst>
          </pc:spChg>
        </pc:sldLayoutChg>
        <pc:sldLayoutChg chg="modSp mod">
          <pc:chgData name="Michael Tobisch" userId="ed168bb66b299840" providerId="LiveId" clId="{5BA39EC9-045C-4BFC-980C-4F5048DA4FEC}" dt="2023-05-22T14:45:39.872" v="1796"/>
          <pc:sldLayoutMkLst>
            <pc:docMk/>
            <pc:sldMasterMk cId="4214626427" sldId="2147483648"/>
            <pc:sldLayoutMk cId="2197499451" sldId="2147483659"/>
          </pc:sldLayoutMkLst>
          <pc:spChg chg="mod">
            <ac:chgData name="Michael Tobisch" userId="ed168bb66b299840" providerId="LiveId" clId="{5BA39EC9-045C-4BFC-980C-4F5048DA4FEC}" dt="2023-05-22T14:45:39.872" v="1796"/>
            <ac:spMkLst>
              <pc:docMk/>
              <pc:sldMasterMk cId="4214626427" sldId="2147483648"/>
              <pc:sldLayoutMk cId="2197499451" sldId="2147483659"/>
              <ac:spMk id="7" creationId="{700415B2-01E5-3A03-9B82-2BDCB2C8AE28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52D8367-C717-52B6-0168-FE85574E71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Keep your SQL database clean and performant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DBDC35-D3D3-A183-7D59-D4B5DB52C3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37706-36B6-402B-B488-4AB3E830E2D6}" type="datetimeFigureOut">
              <a:rPr lang="de-AT" smtClean="0"/>
              <a:t>26.05.2023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A8DA5E-600D-CC50-4DA8-9ECB361A99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AT"/>
              <a:t>Michael Tobisch, dnnWerk.at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F50038-7E96-AB01-E345-08748A184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5A8C5-DF28-4196-BF00-21A17DC2D3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70058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en-US"/>
              <a:t>Keep your SQL database clean and performant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2F35EF7-17EC-40F4-8346-E2F56F76A4A2}" type="datetimeFigureOut">
              <a:rPr lang="de-AT" smtClean="0"/>
              <a:t>26.05.2023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7938"/>
            <a:ext cx="61436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r>
              <a:rPr lang="de-AT"/>
              <a:t>Michael Tobisch, dnnWerk.at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E5C797B-ADEF-47C6-9934-EF5407B2091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811026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797B-ADEF-47C6-9934-EF5407B2091F}" type="slidenum">
              <a:rPr lang="de-AT" smtClean="0"/>
              <a:t>1</a:t>
            </a:fld>
            <a:endParaRPr lang="de-AT"/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D9DA4037-7061-6F60-7304-1FD8AAC4ACA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Keep your SQL database clean and performant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729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797B-ADEF-47C6-9934-EF5407B2091F}" type="slidenum">
              <a:rPr lang="de-AT" smtClean="0"/>
              <a:t>10</a:t>
            </a:fld>
            <a:endParaRPr lang="de-AT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7D28120C-7D7D-25C9-6F24-028A2D6C4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AT" b="1" dirty="0"/>
          </a:p>
        </p:txBody>
      </p:sp>
      <p:sp>
        <p:nvSpPr>
          <p:cNvPr id="5" name="Kopfzeilenplatzhalter 4">
            <a:extLst>
              <a:ext uri="{FF2B5EF4-FFF2-40B4-BE49-F238E27FC236}">
                <a16:creationId xmlns:a16="http://schemas.microsoft.com/office/drawing/2014/main" id="{6C72917C-2FC9-1E06-F4CF-B2C9F06536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Keep your SQL database clean and performant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4639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797B-ADEF-47C6-9934-EF5407B2091F}" type="slidenum">
              <a:rPr lang="de-AT" smtClean="0"/>
              <a:t>11</a:t>
            </a:fld>
            <a:endParaRPr lang="de-AT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7D28120C-7D7D-25C9-6F24-028A2D6C4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AT" b="1" dirty="0"/>
          </a:p>
        </p:txBody>
      </p:sp>
      <p:sp>
        <p:nvSpPr>
          <p:cNvPr id="5" name="Kopfzeilenplatzhalter 4">
            <a:extLst>
              <a:ext uri="{FF2B5EF4-FFF2-40B4-BE49-F238E27FC236}">
                <a16:creationId xmlns:a16="http://schemas.microsoft.com/office/drawing/2014/main" id="{6C72917C-2FC9-1E06-F4CF-B2C9F06536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Keep your SQL database clean and performant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4259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797B-ADEF-47C6-9934-EF5407B2091F}" type="slidenum">
              <a:rPr lang="de-AT" smtClean="0"/>
              <a:t>12</a:t>
            </a:fld>
            <a:endParaRPr lang="de-AT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7D28120C-7D7D-25C9-6F24-028A2D6C4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AT" b="1" dirty="0"/>
          </a:p>
        </p:txBody>
      </p:sp>
      <p:sp>
        <p:nvSpPr>
          <p:cNvPr id="5" name="Kopfzeilenplatzhalter 4">
            <a:extLst>
              <a:ext uri="{FF2B5EF4-FFF2-40B4-BE49-F238E27FC236}">
                <a16:creationId xmlns:a16="http://schemas.microsoft.com/office/drawing/2014/main" id="{6C72917C-2FC9-1E06-F4CF-B2C9F06536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Keep your SQL database clean and performant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0476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797B-ADEF-47C6-9934-EF5407B2091F}" type="slidenum">
              <a:rPr lang="de-AT" smtClean="0"/>
              <a:t>13</a:t>
            </a:fld>
            <a:endParaRPr lang="de-AT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7D28120C-7D7D-25C9-6F24-028A2D6C4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AT" b="1" dirty="0"/>
          </a:p>
        </p:txBody>
      </p:sp>
      <p:sp>
        <p:nvSpPr>
          <p:cNvPr id="5" name="Kopfzeilenplatzhalter 4">
            <a:extLst>
              <a:ext uri="{FF2B5EF4-FFF2-40B4-BE49-F238E27FC236}">
                <a16:creationId xmlns:a16="http://schemas.microsoft.com/office/drawing/2014/main" id="{6C72917C-2FC9-1E06-F4CF-B2C9F06536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Keep your SQL database clean and performant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6493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797B-ADEF-47C6-9934-EF5407B2091F}" type="slidenum">
              <a:rPr lang="de-AT" smtClean="0"/>
              <a:t>14</a:t>
            </a:fld>
            <a:endParaRPr lang="de-AT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7D28120C-7D7D-25C9-6F24-028A2D6C4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AT" b="1" dirty="0"/>
          </a:p>
        </p:txBody>
      </p:sp>
      <p:sp>
        <p:nvSpPr>
          <p:cNvPr id="5" name="Kopfzeilenplatzhalter 4">
            <a:extLst>
              <a:ext uri="{FF2B5EF4-FFF2-40B4-BE49-F238E27FC236}">
                <a16:creationId xmlns:a16="http://schemas.microsoft.com/office/drawing/2014/main" id="{6C72917C-2FC9-1E06-F4CF-B2C9F06536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Keep your SQL database clean and performant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1146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797B-ADEF-47C6-9934-EF5407B2091F}" type="slidenum">
              <a:rPr lang="de-AT" smtClean="0"/>
              <a:t>15</a:t>
            </a:fld>
            <a:endParaRPr lang="de-AT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7D28120C-7D7D-25C9-6F24-028A2D6C4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AT" b="1" dirty="0"/>
          </a:p>
        </p:txBody>
      </p:sp>
      <p:sp>
        <p:nvSpPr>
          <p:cNvPr id="5" name="Kopfzeilenplatzhalter 4">
            <a:extLst>
              <a:ext uri="{FF2B5EF4-FFF2-40B4-BE49-F238E27FC236}">
                <a16:creationId xmlns:a16="http://schemas.microsoft.com/office/drawing/2014/main" id="{6C72917C-2FC9-1E06-F4CF-B2C9F06536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Keep your SQL database clean and performant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5723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797B-ADEF-47C6-9934-EF5407B2091F}" type="slidenum">
              <a:rPr lang="de-AT" smtClean="0"/>
              <a:t>16</a:t>
            </a:fld>
            <a:endParaRPr lang="de-AT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7D28120C-7D7D-25C9-6F24-028A2D6C4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AT" b="1" dirty="0"/>
          </a:p>
        </p:txBody>
      </p:sp>
      <p:sp>
        <p:nvSpPr>
          <p:cNvPr id="5" name="Kopfzeilenplatzhalter 4">
            <a:extLst>
              <a:ext uri="{FF2B5EF4-FFF2-40B4-BE49-F238E27FC236}">
                <a16:creationId xmlns:a16="http://schemas.microsoft.com/office/drawing/2014/main" id="{6C72917C-2FC9-1E06-F4CF-B2C9F06536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Keep your SQL database clean and performant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4134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797B-ADEF-47C6-9934-EF5407B2091F}" type="slidenum">
              <a:rPr lang="de-AT" smtClean="0"/>
              <a:t>17</a:t>
            </a:fld>
            <a:endParaRPr lang="de-AT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7D28120C-7D7D-25C9-6F24-028A2D6C4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AT" b="1" dirty="0"/>
          </a:p>
        </p:txBody>
      </p:sp>
      <p:sp>
        <p:nvSpPr>
          <p:cNvPr id="5" name="Kopfzeilenplatzhalter 4">
            <a:extLst>
              <a:ext uri="{FF2B5EF4-FFF2-40B4-BE49-F238E27FC236}">
                <a16:creationId xmlns:a16="http://schemas.microsoft.com/office/drawing/2014/main" id="{6C72917C-2FC9-1E06-F4CF-B2C9F06536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Keep your SQL database clean and performant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670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797B-ADEF-47C6-9934-EF5407B2091F}" type="slidenum">
              <a:rPr lang="de-AT" smtClean="0"/>
              <a:t>2</a:t>
            </a:fld>
            <a:endParaRPr lang="de-AT"/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BCB7D6AD-DE8D-9C2B-7EB8-60FB4DF0512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Keep your SQL database clean and performant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225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797B-ADEF-47C6-9934-EF5407B2091F}" type="slidenum">
              <a:rPr lang="de-AT" smtClean="0"/>
              <a:t>3</a:t>
            </a:fld>
            <a:endParaRPr lang="de-AT"/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9ADEF5AB-37DA-4927-6732-B857C1A2713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Keep your SQL database clean and performant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3083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797B-ADEF-47C6-9934-EF5407B2091F}" type="slidenum">
              <a:rPr lang="de-AT" smtClean="0"/>
              <a:t>4</a:t>
            </a:fld>
            <a:endParaRPr lang="de-AT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7D28120C-7D7D-25C9-6F24-028A2D6C4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AT" b="1" dirty="0"/>
          </a:p>
        </p:txBody>
      </p:sp>
      <p:sp>
        <p:nvSpPr>
          <p:cNvPr id="5" name="Kopfzeilenplatzhalter 4">
            <a:extLst>
              <a:ext uri="{FF2B5EF4-FFF2-40B4-BE49-F238E27FC236}">
                <a16:creationId xmlns:a16="http://schemas.microsoft.com/office/drawing/2014/main" id="{6C72917C-2FC9-1E06-F4CF-B2C9F06536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Keep your SQL database clean and performant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632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797B-ADEF-47C6-9934-EF5407B2091F}" type="slidenum">
              <a:rPr lang="de-AT" smtClean="0"/>
              <a:t>5</a:t>
            </a:fld>
            <a:endParaRPr lang="de-AT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7D28120C-7D7D-25C9-6F24-028A2D6C4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AT" b="1" dirty="0"/>
          </a:p>
        </p:txBody>
      </p:sp>
      <p:sp>
        <p:nvSpPr>
          <p:cNvPr id="5" name="Kopfzeilenplatzhalter 4">
            <a:extLst>
              <a:ext uri="{FF2B5EF4-FFF2-40B4-BE49-F238E27FC236}">
                <a16:creationId xmlns:a16="http://schemas.microsoft.com/office/drawing/2014/main" id="{6C72917C-2FC9-1E06-F4CF-B2C9F06536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Keep your SQL database clean and performant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7336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797B-ADEF-47C6-9934-EF5407B2091F}" type="slidenum">
              <a:rPr lang="de-AT" smtClean="0"/>
              <a:t>6</a:t>
            </a:fld>
            <a:endParaRPr lang="de-AT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7D28120C-7D7D-25C9-6F24-028A2D6C4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AT" b="1" dirty="0"/>
          </a:p>
        </p:txBody>
      </p:sp>
      <p:sp>
        <p:nvSpPr>
          <p:cNvPr id="5" name="Kopfzeilenplatzhalter 4">
            <a:extLst>
              <a:ext uri="{FF2B5EF4-FFF2-40B4-BE49-F238E27FC236}">
                <a16:creationId xmlns:a16="http://schemas.microsoft.com/office/drawing/2014/main" id="{6C72917C-2FC9-1E06-F4CF-B2C9F06536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Keep your SQL database clean and performant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5299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797B-ADEF-47C6-9934-EF5407B2091F}" type="slidenum">
              <a:rPr lang="de-AT" smtClean="0"/>
              <a:t>7</a:t>
            </a:fld>
            <a:endParaRPr lang="de-AT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7D28120C-7D7D-25C9-6F24-028A2D6C4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AT" b="1" dirty="0"/>
          </a:p>
        </p:txBody>
      </p:sp>
      <p:sp>
        <p:nvSpPr>
          <p:cNvPr id="5" name="Kopfzeilenplatzhalter 4">
            <a:extLst>
              <a:ext uri="{FF2B5EF4-FFF2-40B4-BE49-F238E27FC236}">
                <a16:creationId xmlns:a16="http://schemas.microsoft.com/office/drawing/2014/main" id="{6C72917C-2FC9-1E06-F4CF-B2C9F06536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Keep your SQL database clean and performant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5381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797B-ADEF-47C6-9934-EF5407B2091F}" type="slidenum">
              <a:rPr lang="de-AT" smtClean="0"/>
              <a:t>8</a:t>
            </a:fld>
            <a:endParaRPr lang="de-AT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7D28120C-7D7D-25C9-6F24-028A2D6C4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AT" b="1" dirty="0"/>
          </a:p>
        </p:txBody>
      </p:sp>
      <p:sp>
        <p:nvSpPr>
          <p:cNvPr id="5" name="Kopfzeilenplatzhalter 4">
            <a:extLst>
              <a:ext uri="{FF2B5EF4-FFF2-40B4-BE49-F238E27FC236}">
                <a16:creationId xmlns:a16="http://schemas.microsoft.com/office/drawing/2014/main" id="{6C72917C-2FC9-1E06-F4CF-B2C9F06536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Keep your SQL database clean and performant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2543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C797B-ADEF-47C6-9934-EF5407B2091F}" type="slidenum">
              <a:rPr lang="de-AT" smtClean="0"/>
              <a:t>9</a:t>
            </a:fld>
            <a:endParaRPr lang="de-AT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7D28120C-7D7D-25C9-6F24-028A2D6C4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06" y="4926796"/>
            <a:ext cx="5683250" cy="4029879"/>
          </a:xfrm>
        </p:spPr>
        <p:txBody>
          <a:bodyPr/>
          <a:lstStyle/>
          <a:p>
            <a:endParaRPr lang="de-AT" b="1" dirty="0"/>
          </a:p>
        </p:txBody>
      </p:sp>
      <p:sp>
        <p:nvSpPr>
          <p:cNvPr id="5" name="Kopfzeilenplatzhalter 4">
            <a:extLst>
              <a:ext uri="{FF2B5EF4-FFF2-40B4-BE49-F238E27FC236}">
                <a16:creationId xmlns:a16="http://schemas.microsoft.com/office/drawing/2014/main" id="{6C72917C-2FC9-1E06-F4CF-B2C9F06536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Keep your SQL database clean and performant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500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392FA3B-E13C-6123-8FCC-4651A2312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001184"/>
            <a:ext cx="1905000" cy="1905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FF79D8-1B5F-4262-83F0-B8D51CA5D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1F9A19-E223-47AE-AE97-FD78C188E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D2E1625-6215-45C2-B781-A1048FAA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Michael Tobisch, dnnWerk.at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F65B16C-17AA-41E7-A9CF-60CB7921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5E3E7E6A-8083-20DA-D510-F86F23A6E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85161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C500D-3E5A-4E05-8FF8-E1D5F1FE0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FBFEDB-6110-4B2B-83B0-1F979C4EA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DFB417-4C3F-40C1-921F-DF575E3A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E61A4D-C1D4-42D5-A59F-BD757F83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235C8086-4576-4AE5-3A35-759562707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3190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D0EE200-DBC1-4E28-B96E-5044FC4F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00738"/>
            <a:ext cx="2628900" cy="487026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69E0BD-BC1D-4CC5-AB91-55C79BA0A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00738"/>
            <a:ext cx="7734300" cy="487026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FD3C46-503A-4BC8-944E-9A3400780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367D50-F43C-4BB3-BB17-CB9F0977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00415B2-01E5-3A03-9B82-2BDCB2C8A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9749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45755B9-B64B-8151-57EE-6301110EC3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001184"/>
            <a:ext cx="1905000" cy="1905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2B78F1-3F1A-44FA-A48A-14BB5526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BCD615-5630-4CDB-B763-7D1B7573A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AB6FB8-0F37-4C7E-9EFA-04437357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77C074-4216-4E23-B4A6-4311416B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6FF6BAF-A7BC-05AA-ED4A-9BD1B2FA7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0981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DC259E5-9FE8-8A70-1E9B-14FE6C437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001184"/>
            <a:ext cx="1905000" cy="1905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1F7797-6AF2-4E1A-B0BA-B54626781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CF5007-2000-4DD5-84D3-B80894A03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9E0F41-B974-4C5B-B9BA-0BF01971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8C147F-50AD-41D3-A3C3-6919208E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9AC55CD-2C2C-9216-341B-7D3E3C46B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421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2DEB870-A6D9-B882-B3F3-3AEE066DE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001184"/>
            <a:ext cx="1905000" cy="1905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E04FE5-AFD2-4053-9C79-029718381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CD32D3-568D-49A7-9F56-58E6B85A0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39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B53324-4762-4517-93AB-C16A35023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39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D8F4722-6FF7-41B6-BCDF-889D002D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  <a:endParaRPr lang="de-AT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BCF98CA-2E77-4852-ADA8-77844742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78A8183-EC3E-6DFE-6BC3-CE53D65C506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3592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91048-9BEB-4F73-8E1A-AE1DE2A5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7C804-DC1B-4D55-91F6-88DDD81BB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86F560-A5A2-411D-9D3D-79742E8EE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521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1AA33E-F46D-40DA-874A-1240DAA57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67902B9-D88F-4219-9144-6D5A5510F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521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820BCA8-6A6B-4A8B-B903-C214F168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9E0BFDC-8F7C-4B05-9727-36320FD9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BA7E18C6-CA4B-1C80-6C0E-DE8ABEE0491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4449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CB5B3-2B64-4BF6-943E-25B97603F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D62F27-38CB-4C4D-B8EE-F9FFBE0A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E9EA78-B1C3-4A88-9F42-F2985326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2DFD85A3-4C05-F07F-4E87-F02D81986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208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218FA9-0F8C-4CAB-BF57-EF778269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39559B-8556-4F05-93F4-444606DE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‹Nr.›</a:t>
            </a:fld>
            <a:endParaRPr lang="de-AT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2F29EBF-6BB9-36FE-0918-AB76A4DDF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2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0EBA5-A64E-4EDA-BB96-D4B962C0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E37998-C7F3-437C-9256-84923F3C3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EF2BCC-B190-4317-BDA2-3FE11944D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02E726-BCD3-424D-82BF-85196F95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42A6E7-2E0B-4860-90E4-E97DF572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745E136-48BE-87A6-E29F-0A3A27789E7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2271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A9439-C6AD-4E47-AC1A-CD31CDC5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AA0FD7A-A978-415D-99EE-73ADBDE33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0CC0EA-74F3-475E-A407-95654E03E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44184C-FA6B-4BB2-970C-5A0851BE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6BFCAF-C55F-4309-83FD-A126D71D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CA537D5-1A0B-8490-7047-ABE164596BB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28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37FB7D1-A50F-4486-8EC1-88444E246955}"/>
              </a:ext>
            </a:extLst>
          </p:cNvPr>
          <p:cNvSpPr/>
          <p:nvPr userDrawn="1"/>
        </p:nvSpPr>
        <p:spPr>
          <a:xfrm>
            <a:off x="0" y="5869750"/>
            <a:ext cx="12192000" cy="66916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C480F4C-010C-4D46-9314-FCED393E1E55}"/>
              </a:ext>
            </a:extLst>
          </p:cNvPr>
          <p:cNvSpPr/>
          <p:nvPr userDrawn="1"/>
        </p:nvSpPr>
        <p:spPr>
          <a:xfrm>
            <a:off x="0" y="0"/>
            <a:ext cx="12192000" cy="3178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1946CB4-D2F4-4CDC-810B-45B0DAC8BD0E}"/>
              </a:ext>
            </a:extLst>
          </p:cNvPr>
          <p:cNvSpPr/>
          <p:nvPr userDrawn="1"/>
        </p:nvSpPr>
        <p:spPr>
          <a:xfrm>
            <a:off x="0" y="6538912"/>
            <a:ext cx="12192000" cy="3178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771D515-FF24-4B71-AC16-F15F9663D2B9}"/>
              </a:ext>
            </a:extLst>
          </p:cNvPr>
          <p:cNvSpPr/>
          <p:nvPr userDrawn="1"/>
        </p:nvSpPr>
        <p:spPr>
          <a:xfrm>
            <a:off x="0" y="317882"/>
            <a:ext cx="12192000" cy="66916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67CF38F-8256-4A75-AEDF-C5FE96FA3E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615" y="364648"/>
            <a:ext cx="3096974" cy="575152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A0BBC77-81EF-45C4-8BBA-E98EE82CB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566"/>
            <a:ext cx="10515600" cy="70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0B4CD0-5787-4531-9E07-BD886C7DA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585393-9B5B-4355-A97C-6640C4EAA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 err="1"/>
              <a:t>July</a:t>
            </a:r>
            <a:r>
              <a:rPr lang="de-DE" dirty="0"/>
              <a:t> 1</a:t>
            </a:r>
            <a:r>
              <a:rPr lang="de-DE" baseline="30000" dirty="0"/>
              <a:t>st</a:t>
            </a:r>
            <a:r>
              <a:rPr lang="de-DE" dirty="0"/>
              <a:t>, 2022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891117-B252-42D9-BB02-6064AE7C3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109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AT"/>
              <a:t>Michael Tobisch, dnnWerk.at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D403CC-A3F2-40D0-A356-0AEACC247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5B7930BD-34D5-4177-8755-E76B7996174F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46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la.hallengren.com/download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s.brentozar.com/FirstResponderKit.zi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la.hallengren.com/sql-server-integrity-check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la.hallengren.com/sql-server-index-and-statistics-maintenanc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rentOzarULTD/SQL-Server-First-Responder-Kit/tree/main#sp_blitz-overall-health-chec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D883C-E050-45D3-B8AF-D13D0FA6CF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b="0" i="0" dirty="0">
                <a:solidFill>
                  <a:srgbClr val="31708F"/>
                </a:solidFill>
                <a:effectLst/>
                <a:latin typeface="Helvetica Neue"/>
              </a:rPr>
              <a:t>Keep your SQL database clean and performant</a:t>
            </a:r>
            <a:br>
              <a:rPr lang="en-US" b="0" i="0" dirty="0">
                <a:solidFill>
                  <a:srgbClr val="31708F"/>
                </a:solidFill>
                <a:effectLst/>
                <a:latin typeface="Helvetica Neue"/>
              </a:rPr>
            </a:br>
            <a:r>
              <a:rPr lang="en-US" b="0" i="0" dirty="0">
                <a:solidFill>
                  <a:srgbClr val="31708F"/>
                </a:solidFill>
                <a:effectLst/>
                <a:latin typeface="Helvetica Neue"/>
              </a:rPr>
              <a:t>Part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4E542C-CE28-6966-C133-8ECF52B16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077" y="5237902"/>
            <a:ext cx="3019846" cy="1295581"/>
          </a:xfrm>
          <a:prstGeom prst="rect">
            <a:avLst/>
          </a:prstGeom>
        </p:spPr>
      </p:pic>
      <p:sp>
        <p:nvSpPr>
          <p:cNvPr id="8" name="Untertitel 7">
            <a:extLst>
              <a:ext uri="{FF2B5EF4-FFF2-40B4-BE49-F238E27FC236}">
                <a16:creationId xmlns:a16="http://schemas.microsoft.com/office/drawing/2014/main" id="{0F47432C-3943-B779-C233-733D69ADA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9542"/>
            <a:ext cx="9144000" cy="1378257"/>
          </a:xfrm>
        </p:spPr>
        <p:txBody>
          <a:bodyPr>
            <a:normAutofit/>
          </a:bodyPr>
          <a:lstStyle/>
          <a:p>
            <a:r>
              <a:rPr lang="en-US" dirty="0"/>
              <a:t>Michael Tobisch</a:t>
            </a:r>
          </a:p>
          <a:p>
            <a:r>
              <a:rPr lang="en-US" dirty="0"/>
              <a:t>dnnWerk.at</a:t>
            </a:r>
          </a:p>
          <a:p>
            <a:r>
              <a:rPr lang="en-US" dirty="0"/>
              <a:t>June 26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84362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351BC-4E07-475C-B4FA-DA06DDDC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863936-6C78-48D1-A2CB-3234F4F6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10</a:t>
            </a:fld>
            <a:endParaRPr lang="de-AT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AAEF381-66E9-A23C-0561-124C5DB1EF6F}"/>
              </a:ext>
            </a:extLst>
          </p:cNvPr>
          <p:cNvSpPr/>
          <p:nvPr/>
        </p:nvSpPr>
        <p:spPr>
          <a:xfrm flipH="1">
            <a:off x="3888418" y="317856"/>
            <a:ext cx="1393795" cy="6804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D5F6DBC-C652-30D3-B6E8-D1B3D3A78306}"/>
              </a:ext>
            </a:extLst>
          </p:cNvPr>
          <p:cNvSpPr txBox="1"/>
          <p:nvPr/>
        </p:nvSpPr>
        <p:spPr>
          <a:xfrm>
            <a:off x="3249227" y="482297"/>
            <a:ext cx="894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Intro   </a:t>
            </a:r>
            <a:r>
              <a:rPr lang="de-AT" dirty="0">
                <a:solidFill>
                  <a:schemeClr val="tx2"/>
                </a:solidFill>
              </a:rPr>
              <a:t>Maintenance</a:t>
            </a:r>
            <a:r>
              <a:rPr lang="de-AT" dirty="0"/>
              <a:t>   Backup/Restore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3D16C8F-A71E-8B37-CF32-D407B868FFBB}"/>
              </a:ext>
            </a:extLst>
          </p:cNvPr>
          <p:cNvSpPr/>
          <p:nvPr/>
        </p:nvSpPr>
        <p:spPr>
          <a:xfrm>
            <a:off x="5144457" y="2967335"/>
            <a:ext cx="1903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Demo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66B83F85-84FC-3AA8-C826-15F5527C9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909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351BC-4E07-475C-B4FA-DA06DDDC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863936-6C78-48D1-A2CB-3234F4F6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11</a:t>
            </a:fld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1865AA-6B18-4D49-B3DF-7A6CC6BF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Backup and Restore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AAEF381-66E9-A23C-0561-124C5DB1EF6F}"/>
              </a:ext>
            </a:extLst>
          </p:cNvPr>
          <p:cNvSpPr/>
          <p:nvPr/>
        </p:nvSpPr>
        <p:spPr>
          <a:xfrm flipH="1">
            <a:off x="5237825" y="317856"/>
            <a:ext cx="1642368" cy="6804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D5F6DBC-C652-30D3-B6E8-D1B3D3A78306}"/>
              </a:ext>
            </a:extLst>
          </p:cNvPr>
          <p:cNvSpPr txBox="1"/>
          <p:nvPr/>
        </p:nvSpPr>
        <p:spPr>
          <a:xfrm>
            <a:off x="3249227" y="482297"/>
            <a:ext cx="894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Intro   </a:t>
            </a:r>
            <a:r>
              <a:rPr lang="de-AT" dirty="0">
                <a:solidFill>
                  <a:schemeClr val="accent2"/>
                </a:solidFill>
              </a:rPr>
              <a:t>Maintenance</a:t>
            </a:r>
            <a:r>
              <a:rPr lang="de-AT" dirty="0"/>
              <a:t>   </a:t>
            </a:r>
            <a:r>
              <a:rPr lang="de-AT" dirty="0">
                <a:solidFill>
                  <a:schemeClr val="tx2"/>
                </a:solidFill>
              </a:rPr>
              <a:t>Backup/Restore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BA46253-FB03-5E3E-D4D2-3518B5515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Important: Backup strategy</a:t>
            </a:r>
          </a:p>
          <a:p>
            <a:pPr lvl="1"/>
            <a:r>
              <a:rPr lang="en-US" dirty="0"/>
              <a:t>How much data loss is acceptable?</a:t>
            </a:r>
          </a:p>
          <a:p>
            <a:pPr lvl="1"/>
            <a:r>
              <a:rPr lang="en-US" dirty="0"/>
              <a:t>What is the maximum time a recovery can take?</a:t>
            </a:r>
          </a:p>
          <a:p>
            <a:r>
              <a:rPr lang="en-US" dirty="0"/>
              <a:t>Restore Model: Full or Simple?</a:t>
            </a:r>
          </a:p>
          <a:p>
            <a:r>
              <a:rPr lang="en-US" dirty="0"/>
              <a:t>Backup types:</a:t>
            </a:r>
          </a:p>
          <a:p>
            <a:pPr lvl="1"/>
            <a:r>
              <a:rPr lang="en-US" dirty="0"/>
              <a:t>Full</a:t>
            </a:r>
          </a:p>
          <a:p>
            <a:pPr lvl="1"/>
            <a:r>
              <a:rPr lang="en-US" dirty="0"/>
              <a:t>Differential</a:t>
            </a:r>
          </a:p>
          <a:p>
            <a:pPr lvl="1"/>
            <a:r>
              <a:rPr lang="en-US" dirty="0"/>
              <a:t>Transaction Logs</a:t>
            </a:r>
          </a:p>
          <a:p>
            <a:r>
              <a:rPr lang="en-US" dirty="0"/>
              <a:t>Backup intervals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4F6D82C-1F05-7CB9-A3DA-9431B0F0A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1228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351BC-4E07-475C-B4FA-DA06DDDC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863936-6C78-48D1-A2CB-3234F4F6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12</a:t>
            </a:fld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1865AA-6B18-4D49-B3DF-7A6CC6BF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Examples</a:t>
            </a:r>
            <a:endParaRPr lang="de-AT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AAEF381-66E9-A23C-0561-124C5DB1EF6F}"/>
              </a:ext>
            </a:extLst>
          </p:cNvPr>
          <p:cNvSpPr/>
          <p:nvPr/>
        </p:nvSpPr>
        <p:spPr>
          <a:xfrm flipH="1">
            <a:off x="5237825" y="317856"/>
            <a:ext cx="1642368" cy="6804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D5F6DBC-C652-30D3-B6E8-D1B3D3A78306}"/>
              </a:ext>
            </a:extLst>
          </p:cNvPr>
          <p:cNvSpPr txBox="1"/>
          <p:nvPr/>
        </p:nvSpPr>
        <p:spPr>
          <a:xfrm>
            <a:off x="3249227" y="482297"/>
            <a:ext cx="894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Intro   </a:t>
            </a:r>
            <a:r>
              <a:rPr lang="de-AT" dirty="0">
                <a:solidFill>
                  <a:schemeClr val="accent2"/>
                </a:solidFill>
              </a:rPr>
              <a:t>Maintenance</a:t>
            </a:r>
            <a:r>
              <a:rPr lang="de-AT" dirty="0"/>
              <a:t>   </a:t>
            </a:r>
            <a:r>
              <a:rPr lang="de-AT" dirty="0">
                <a:solidFill>
                  <a:schemeClr val="tx2"/>
                </a:solidFill>
              </a:rPr>
              <a:t>Backup/Restore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4F6D82C-1F05-7CB9-A3DA-9431B0F0A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A0B12F96-BCE3-938E-1147-E640E7935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2959"/>
          </a:xfrm>
        </p:spPr>
        <p:txBody>
          <a:bodyPr>
            <a:normAutofit lnSpcReduction="10000"/>
          </a:bodyPr>
          <a:lstStyle/>
          <a:p>
            <a:r>
              <a:rPr lang="de-DE" dirty="0"/>
              <a:t>„Normal“ </a:t>
            </a:r>
            <a:r>
              <a:rPr lang="de-DE" dirty="0" err="1"/>
              <a:t>website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not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, </a:t>
            </a:r>
            <a:r>
              <a:rPr lang="de-DE" dirty="0" err="1"/>
              <a:t>users</a:t>
            </a:r>
            <a:r>
              <a:rPr lang="de-DE" dirty="0"/>
              <a:t>…</a:t>
            </a:r>
          </a:p>
          <a:p>
            <a:pPr lvl="1"/>
            <a:r>
              <a:rPr lang="de-DE" dirty="0"/>
              <a:t>Recovery Model: SIMPLE</a:t>
            </a:r>
          </a:p>
          <a:p>
            <a:pPr lvl="1"/>
            <a:r>
              <a:rPr lang="de-DE" dirty="0"/>
              <a:t>Daily FULL Backup </a:t>
            </a:r>
            <a:r>
              <a:rPr lang="de-DE" i="1" dirty="0" err="1"/>
              <a:t>or</a:t>
            </a:r>
            <a:r>
              <a:rPr lang="de-DE" dirty="0"/>
              <a:t> Weekly FULL Backup and </a:t>
            </a:r>
            <a:r>
              <a:rPr lang="de-DE" dirty="0" err="1"/>
              <a:t>daily</a:t>
            </a:r>
            <a:r>
              <a:rPr lang="de-DE" dirty="0"/>
              <a:t> DIFF </a:t>
            </a:r>
            <a:r>
              <a:rPr lang="de-DE" dirty="0" err="1"/>
              <a:t>backup</a:t>
            </a:r>
            <a:endParaRPr lang="de-DE" dirty="0"/>
          </a:p>
          <a:p>
            <a:pPr lvl="1"/>
            <a:r>
              <a:rPr lang="de-DE" dirty="0"/>
              <a:t>Keep </a:t>
            </a:r>
            <a:r>
              <a:rPr lang="de-DE" dirty="0" err="1"/>
              <a:t>backup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1 </a:t>
            </a:r>
            <a:r>
              <a:rPr lang="de-DE" dirty="0" err="1"/>
              <a:t>week</a:t>
            </a:r>
            <a:endParaRPr lang="de-DE" dirty="0"/>
          </a:p>
          <a:p>
            <a:r>
              <a:rPr lang="de-DE" dirty="0"/>
              <a:t>E-Commerce </a:t>
            </a:r>
            <a:r>
              <a:rPr lang="de-DE" dirty="0" err="1"/>
              <a:t>site</a:t>
            </a:r>
            <a:endParaRPr lang="de-DE" dirty="0"/>
          </a:p>
          <a:p>
            <a:pPr lvl="1"/>
            <a:r>
              <a:rPr lang="de-DE" dirty="0"/>
              <a:t>Recovery Model: FULL</a:t>
            </a:r>
          </a:p>
          <a:p>
            <a:pPr lvl="1"/>
            <a:r>
              <a:rPr lang="de-DE" dirty="0"/>
              <a:t>Weekly FULL Backup</a:t>
            </a:r>
          </a:p>
          <a:p>
            <a:pPr lvl="1"/>
            <a:r>
              <a:rPr lang="de-DE" dirty="0"/>
              <a:t>1-2 DIFF Backups/</a:t>
            </a:r>
            <a:r>
              <a:rPr lang="de-DE" dirty="0" err="1"/>
              <a:t>day</a:t>
            </a:r>
            <a:endParaRPr lang="de-DE" dirty="0"/>
          </a:p>
          <a:p>
            <a:pPr lvl="1"/>
            <a:r>
              <a:rPr lang="de-DE" dirty="0"/>
              <a:t>LOG </a:t>
            </a:r>
            <a:r>
              <a:rPr lang="de-DE" dirty="0" err="1"/>
              <a:t>backups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5-10 </a:t>
            </a:r>
            <a:r>
              <a:rPr lang="de-DE" dirty="0" err="1"/>
              <a:t>minutes</a:t>
            </a:r>
            <a:r>
              <a:rPr lang="de-DE" dirty="0"/>
              <a:t> (</a:t>
            </a:r>
            <a:r>
              <a:rPr lang="de-DE" dirty="0" err="1"/>
              <a:t>even</a:t>
            </a:r>
            <a:r>
              <a:rPr lang="de-DE" dirty="0"/>
              <a:t> 1 </a:t>
            </a:r>
            <a:r>
              <a:rPr lang="de-DE" dirty="0" err="1"/>
              <a:t>minute</a:t>
            </a:r>
            <a:r>
              <a:rPr lang="de-DE" dirty="0"/>
              <a:t>!)</a:t>
            </a:r>
          </a:p>
          <a:p>
            <a:pPr lvl="1"/>
            <a:r>
              <a:rPr lang="de-DE" dirty="0"/>
              <a:t>Keep </a:t>
            </a:r>
            <a:r>
              <a:rPr lang="de-DE" dirty="0" err="1"/>
              <a:t>backup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 – 3 </a:t>
            </a:r>
            <a:r>
              <a:rPr lang="de-DE" dirty="0" err="1"/>
              <a:t>weeks</a:t>
            </a:r>
            <a:endParaRPr lang="de-AT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8850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351BC-4E07-475C-B4FA-DA06DDDC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863936-6C78-48D1-A2CB-3234F4F6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13</a:t>
            </a:fld>
            <a:endParaRPr lang="de-AT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AAEF381-66E9-A23C-0561-124C5DB1EF6F}"/>
              </a:ext>
            </a:extLst>
          </p:cNvPr>
          <p:cNvSpPr/>
          <p:nvPr/>
        </p:nvSpPr>
        <p:spPr>
          <a:xfrm>
            <a:off x="5246703" y="317856"/>
            <a:ext cx="1642369" cy="6804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D5F6DBC-C652-30D3-B6E8-D1B3D3A78306}"/>
              </a:ext>
            </a:extLst>
          </p:cNvPr>
          <p:cNvSpPr txBox="1"/>
          <p:nvPr/>
        </p:nvSpPr>
        <p:spPr>
          <a:xfrm>
            <a:off x="3249227" y="482297"/>
            <a:ext cx="894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Intro   </a:t>
            </a:r>
            <a:r>
              <a:rPr lang="de-AT" dirty="0">
                <a:solidFill>
                  <a:schemeClr val="accent2"/>
                </a:solidFill>
              </a:rPr>
              <a:t>Maintenance</a:t>
            </a:r>
            <a:r>
              <a:rPr lang="de-AT" dirty="0"/>
              <a:t>   </a:t>
            </a:r>
            <a:r>
              <a:rPr lang="de-AT" dirty="0">
                <a:solidFill>
                  <a:schemeClr val="tx2"/>
                </a:solidFill>
              </a:rPr>
              <a:t>Backup/Restore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3D16C8F-A71E-8B37-CF32-D407B868FFBB}"/>
              </a:ext>
            </a:extLst>
          </p:cNvPr>
          <p:cNvSpPr/>
          <p:nvPr/>
        </p:nvSpPr>
        <p:spPr>
          <a:xfrm>
            <a:off x="5144457" y="2967335"/>
            <a:ext cx="1903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Demo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34732BA-B398-0BE8-100B-F29F360AC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07571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351BC-4E07-475C-B4FA-DA06DDDC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863936-6C78-48D1-A2CB-3234F4F6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14</a:t>
            </a:fld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1865AA-6B18-4D49-B3DF-7A6CC6BF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Automated</a:t>
            </a:r>
            <a:r>
              <a:rPr lang="de-AT" dirty="0"/>
              <a:t> Database Restore Tests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F2F5C5F-4F27-FC19-0F4B-680DA35D23EE}"/>
              </a:ext>
            </a:extLst>
          </p:cNvPr>
          <p:cNvSpPr/>
          <p:nvPr/>
        </p:nvSpPr>
        <p:spPr>
          <a:xfrm>
            <a:off x="5246703" y="317856"/>
            <a:ext cx="1642369" cy="6804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4F6D82C-1F05-7CB9-A3DA-9431B0F0A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A0B12F96-BCE3-938E-1147-E640E7935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2959"/>
          </a:xfrm>
        </p:spPr>
        <p:txBody>
          <a:bodyPr>
            <a:normAutofit/>
          </a:bodyPr>
          <a:lstStyle/>
          <a:p>
            <a:r>
              <a:rPr lang="de-DE" dirty="0" err="1"/>
              <a:t>Using</a:t>
            </a:r>
            <a:r>
              <a:rPr lang="de-DE" dirty="0"/>
              <a:t> Brent </a:t>
            </a:r>
            <a:r>
              <a:rPr lang="de-DE" dirty="0" err="1"/>
              <a:t>Ozar´s</a:t>
            </a:r>
            <a:r>
              <a:rPr lang="de-DE" dirty="0"/>
              <a:t> </a:t>
            </a:r>
            <a:r>
              <a:rPr lang="de-DE" dirty="0" err="1"/>
              <a:t>sp_DatabaseRestore</a:t>
            </a:r>
            <a:endParaRPr lang="de-DE" dirty="0"/>
          </a:p>
          <a:p>
            <a:pPr lvl="1"/>
            <a:r>
              <a:rPr lang="de-AT" dirty="0"/>
              <a:t>@RestoreDatabaseName = </a:t>
            </a:r>
            <a:r>
              <a:rPr lang="de-AT" i="1" dirty="0"/>
              <a:t>Something different!</a:t>
            </a:r>
          </a:p>
          <a:p>
            <a:pPr lvl="1"/>
            <a:r>
              <a:rPr lang="de-AT" dirty="0"/>
              <a:t>@TestRestore = 1</a:t>
            </a:r>
            <a:r>
              <a:rPr lang="de-DE" dirty="0"/>
              <a:t> – Drops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database</a:t>
            </a:r>
            <a:r>
              <a:rPr lang="de-DE" dirty="0"/>
              <a:t> after </a:t>
            </a:r>
            <a:r>
              <a:rPr lang="de-DE" dirty="0" err="1"/>
              <a:t>the</a:t>
            </a:r>
            <a:r>
              <a:rPr lang="de-DE" dirty="0"/>
              <a:t> Restore</a:t>
            </a:r>
          </a:p>
          <a:p>
            <a:pPr lvl="1"/>
            <a:r>
              <a:rPr lang="de-AT" dirty="0"/>
              <a:t>@RunCheckDB = 1</a:t>
            </a:r>
            <a:r>
              <a:rPr lang="de-DE" dirty="0"/>
              <a:t> – </a:t>
            </a:r>
            <a:r>
              <a:rPr lang="de-DE" dirty="0" err="1"/>
              <a:t>Performs</a:t>
            </a:r>
            <a:r>
              <a:rPr lang="de-DE" dirty="0"/>
              <a:t> a Database Integrity Check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D5F6DBC-C652-30D3-B6E8-D1B3D3A78306}"/>
              </a:ext>
            </a:extLst>
          </p:cNvPr>
          <p:cNvSpPr txBox="1"/>
          <p:nvPr/>
        </p:nvSpPr>
        <p:spPr>
          <a:xfrm>
            <a:off x="3249227" y="482297"/>
            <a:ext cx="894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Intro   </a:t>
            </a:r>
            <a:r>
              <a:rPr lang="de-AT" dirty="0">
                <a:solidFill>
                  <a:schemeClr val="accent2"/>
                </a:solidFill>
              </a:rPr>
              <a:t>Maintenance</a:t>
            </a:r>
            <a:r>
              <a:rPr lang="de-AT" dirty="0"/>
              <a:t>   </a:t>
            </a:r>
            <a:r>
              <a:rPr lang="de-AT" dirty="0">
                <a:solidFill>
                  <a:schemeClr val="tx2"/>
                </a:solidFill>
              </a:rPr>
              <a:t>Backup/Restore</a:t>
            </a:r>
          </a:p>
        </p:txBody>
      </p:sp>
    </p:spTree>
    <p:extLst>
      <p:ext uri="{BB962C8B-B14F-4D97-AF65-F5344CB8AC3E}">
        <p14:creationId xmlns:p14="http://schemas.microsoft.com/office/powerpoint/2010/main" val="12732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351BC-4E07-475C-B4FA-DA06DDDC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863936-6C78-48D1-A2CB-3234F4F6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15</a:t>
            </a:fld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3D16C8F-A71E-8B37-CF32-D407B868FFBB}"/>
              </a:ext>
            </a:extLst>
          </p:cNvPr>
          <p:cNvSpPr/>
          <p:nvPr/>
        </p:nvSpPr>
        <p:spPr>
          <a:xfrm>
            <a:off x="5144457" y="2967335"/>
            <a:ext cx="1903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Demo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34732BA-B398-0BE8-100B-F29F360AC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5DEC121-7818-354E-72B5-2C42F29E9656}"/>
              </a:ext>
            </a:extLst>
          </p:cNvPr>
          <p:cNvSpPr/>
          <p:nvPr/>
        </p:nvSpPr>
        <p:spPr>
          <a:xfrm>
            <a:off x="5246703" y="317856"/>
            <a:ext cx="1642369" cy="6804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D5F6DBC-C652-30D3-B6E8-D1B3D3A78306}"/>
              </a:ext>
            </a:extLst>
          </p:cNvPr>
          <p:cNvSpPr txBox="1"/>
          <p:nvPr/>
        </p:nvSpPr>
        <p:spPr>
          <a:xfrm>
            <a:off x="3249227" y="482297"/>
            <a:ext cx="894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Intro   </a:t>
            </a:r>
            <a:r>
              <a:rPr lang="de-AT" dirty="0">
                <a:solidFill>
                  <a:schemeClr val="accent2"/>
                </a:solidFill>
              </a:rPr>
              <a:t>Maintenance</a:t>
            </a:r>
            <a:r>
              <a:rPr lang="de-AT" dirty="0"/>
              <a:t>   </a:t>
            </a:r>
            <a:r>
              <a:rPr lang="de-AT" dirty="0">
                <a:solidFill>
                  <a:schemeClr val="tx2"/>
                </a:solidFill>
              </a:rPr>
              <a:t>Backup/Restore</a:t>
            </a:r>
          </a:p>
        </p:txBody>
      </p:sp>
    </p:spTree>
    <p:extLst>
      <p:ext uri="{BB962C8B-B14F-4D97-AF65-F5344CB8AC3E}">
        <p14:creationId xmlns:p14="http://schemas.microsoft.com/office/powerpoint/2010/main" val="229725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351BC-4E07-475C-B4FA-DA06DDDC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863936-6C78-48D1-A2CB-3234F4F6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16</a:t>
            </a:fld>
            <a:endParaRPr lang="de-AT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34732BA-B398-0BE8-100B-F29F360AC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D5F6DBC-C652-30D3-B6E8-D1B3D3A78306}"/>
              </a:ext>
            </a:extLst>
          </p:cNvPr>
          <p:cNvSpPr txBox="1"/>
          <p:nvPr/>
        </p:nvSpPr>
        <p:spPr>
          <a:xfrm>
            <a:off x="3249227" y="482297"/>
            <a:ext cx="894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Intro   </a:t>
            </a:r>
            <a:r>
              <a:rPr lang="de-AT" dirty="0">
                <a:solidFill>
                  <a:schemeClr val="accent2"/>
                </a:solidFill>
              </a:rPr>
              <a:t>Maintenance</a:t>
            </a:r>
            <a:r>
              <a:rPr lang="de-AT" dirty="0"/>
              <a:t>   Backup/Restore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C69ABF8-C752-B933-E981-7078862D8964}"/>
              </a:ext>
            </a:extLst>
          </p:cNvPr>
          <p:cNvSpPr/>
          <p:nvPr/>
        </p:nvSpPr>
        <p:spPr>
          <a:xfrm>
            <a:off x="4397331" y="2967335"/>
            <a:ext cx="339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81002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351BC-4E07-475C-B4FA-DA06DDDC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863936-6C78-48D1-A2CB-3234F4F6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17</a:t>
            </a:fld>
            <a:endParaRPr lang="de-AT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34732BA-B398-0BE8-100B-F29F360AC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D5F6DBC-C652-30D3-B6E8-D1B3D3A78306}"/>
              </a:ext>
            </a:extLst>
          </p:cNvPr>
          <p:cNvSpPr txBox="1"/>
          <p:nvPr/>
        </p:nvSpPr>
        <p:spPr>
          <a:xfrm>
            <a:off x="3249227" y="482297"/>
            <a:ext cx="894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Intro   </a:t>
            </a:r>
            <a:r>
              <a:rPr lang="de-AT" dirty="0">
                <a:solidFill>
                  <a:schemeClr val="accent2"/>
                </a:solidFill>
              </a:rPr>
              <a:t>Maintenance</a:t>
            </a:r>
            <a:r>
              <a:rPr lang="de-AT" dirty="0"/>
              <a:t>   Backup/Restore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C69ABF8-C752-B933-E981-7078862D8964}"/>
              </a:ext>
            </a:extLst>
          </p:cNvPr>
          <p:cNvSpPr/>
          <p:nvPr/>
        </p:nvSpPr>
        <p:spPr>
          <a:xfrm>
            <a:off x="4399576" y="2967335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</a:t>
            </a:r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de-DE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</a:t>
            </a:r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671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36C9A2E-F91F-4E2D-B3C1-5F0EEF17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Please support our valuable sponsors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7F9ED5-ADCC-40EE-A2F7-F49B0FA6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Michael Tobisch, dnnWerk.at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E6B1A-461B-40C5-87FA-DAB0B235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2</a:t>
            </a:fld>
            <a:endParaRPr lang="de-AT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09B8FF4-4992-AC75-AB16-A69DF643DB08}"/>
              </a:ext>
            </a:extLst>
          </p:cNvPr>
          <p:cNvSpPr/>
          <p:nvPr/>
        </p:nvSpPr>
        <p:spPr>
          <a:xfrm>
            <a:off x="3244426" y="306108"/>
            <a:ext cx="626238" cy="6804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AE4FB33-BFA3-9EA5-79E7-C903885497E2}"/>
              </a:ext>
            </a:extLst>
          </p:cNvPr>
          <p:cNvSpPr txBox="1"/>
          <p:nvPr/>
        </p:nvSpPr>
        <p:spPr>
          <a:xfrm>
            <a:off x="3249227" y="482297"/>
            <a:ext cx="894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tx2"/>
                </a:solidFill>
              </a:rPr>
              <a:t>Intro</a:t>
            </a:r>
            <a:r>
              <a:rPr lang="de-AT" dirty="0"/>
              <a:t>   Maintenance   Backup/Restore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11F51BE3-DD4F-AEF8-36BA-F41F302AA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19893F-385A-3441-11FC-0D70F7051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13" y="1709647"/>
            <a:ext cx="8029974" cy="405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5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36C9A2E-F91F-4E2D-B3C1-5F0EEF17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6A5C679-7321-0F44-1E16-6CF04E8E2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Implementing </a:t>
            </a:r>
            <a:r>
              <a:rPr lang="en-US" i="1" dirty="0"/>
              <a:t>Ola </a:t>
            </a:r>
            <a:r>
              <a:rPr lang="en-US" i="1" dirty="0" err="1"/>
              <a:t>Hallengren's</a:t>
            </a:r>
            <a:r>
              <a:rPr lang="en-US" i="1" dirty="0"/>
              <a:t> Maintenance Solution </a:t>
            </a:r>
            <a:r>
              <a:rPr lang="en-US" dirty="0"/>
              <a:t>and</a:t>
            </a:r>
            <a:br>
              <a:rPr lang="en-US" dirty="0"/>
            </a:br>
            <a:r>
              <a:rPr lang="en-US" i="1" dirty="0"/>
              <a:t>Brent </a:t>
            </a:r>
            <a:r>
              <a:rPr lang="en-US" i="1" dirty="0" err="1"/>
              <a:t>Ozar's</a:t>
            </a:r>
            <a:r>
              <a:rPr lang="en-US" i="1" dirty="0"/>
              <a:t> First Responder Kit</a:t>
            </a:r>
            <a:r>
              <a:rPr lang="en-US" dirty="0"/>
              <a:t> on SQL Server Express</a:t>
            </a:r>
          </a:p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Index optimization</a:t>
            </a:r>
          </a:p>
          <a:p>
            <a:pPr lvl="1"/>
            <a:r>
              <a:rPr lang="en-US" dirty="0"/>
              <a:t>Database integrity checks</a:t>
            </a:r>
          </a:p>
          <a:p>
            <a:pPr lvl="1"/>
            <a:r>
              <a:rPr lang="en-US" dirty="0"/>
              <a:t>Health assessment</a:t>
            </a:r>
          </a:p>
          <a:p>
            <a:r>
              <a:rPr lang="en-US" dirty="0"/>
              <a:t>Backup/Restore</a:t>
            </a:r>
          </a:p>
          <a:p>
            <a:pPr lvl="1"/>
            <a:r>
              <a:rPr lang="en-US" dirty="0"/>
              <a:t>Backup strategies</a:t>
            </a:r>
          </a:p>
          <a:p>
            <a:pPr lvl="1"/>
            <a:r>
              <a:rPr lang="en-US" dirty="0"/>
              <a:t>Restore Models</a:t>
            </a:r>
          </a:p>
          <a:p>
            <a:pPr lvl="1"/>
            <a:r>
              <a:rPr lang="en-US" dirty="0"/>
              <a:t>Automated restore testing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7F9ED5-ADCC-40EE-A2F7-F49B0FA6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Michael Tobisch, dnnWerk.at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E6B1A-461B-40C5-87FA-DAB0B235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3</a:t>
            </a:fld>
            <a:endParaRPr lang="de-AT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09B8FF4-4992-AC75-AB16-A69DF643DB08}"/>
              </a:ext>
            </a:extLst>
          </p:cNvPr>
          <p:cNvSpPr/>
          <p:nvPr/>
        </p:nvSpPr>
        <p:spPr>
          <a:xfrm>
            <a:off x="3244426" y="306108"/>
            <a:ext cx="626238" cy="6804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AE4FB33-BFA3-9EA5-79E7-C903885497E2}"/>
              </a:ext>
            </a:extLst>
          </p:cNvPr>
          <p:cNvSpPr txBox="1"/>
          <p:nvPr/>
        </p:nvSpPr>
        <p:spPr>
          <a:xfrm>
            <a:off x="3249227" y="482297"/>
            <a:ext cx="894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tx2"/>
                </a:solidFill>
              </a:rPr>
              <a:t>Intro</a:t>
            </a:r>
            <a:r>
              <a:rPr lang="de-AT" dirty="0"/>
              <a:t>   Maintenance   Backup/Restore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AE5A66B-3331-E16F-7549-AB1D1B395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2758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17600D-1530-497F-ACE7-CE3CD28F4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50000" cy="3962959"/>
          </a:xfrm>
        </p:spPr>
        <p:txBody>
          <a:bodyPr>
            <a:normAutofit/>
          </a:bodyPr>
          <a:lstStyle/>
          <a:p>
            <a:r>
              <a:rPr lang="en-US" dirty="0"/>
              <a:t>Award-winning SQL Server Backup, Integrity Check, and Index and Statistics Maintenance by Ola </a:t>
            </a:r>
            <a:r>
              <a:rPr lang="en-US" dirty="0" err="1"/>
              <a:t>Hallengren</a:t>
            </a:r>
            <a:endParaRPr lang="en-US" dirty="0"/>
          </a:p>
          <a:p>
            <a:r>
              <a:rPr lang="en-US" dirty="0"/>
              <a:t>SQL Server Agent is not available in SQL Server Express</a:t>
            </a:r>
          </a:p>
          <a:p>
            <a:r>
              <a:rPr lang="en-US" dirty="0"/>
              <a:t>Download from </a:t>
            </a:r>
            <a:r>
              <a:rPr lang="en-US" dirty="0">
                <a:hlinkClick r:id="rId3"/>
              </a:rPr>
              <a:t>https://ola.hallengren.com/downloads.html</a:t>
            </a:r>
            <a:endParaRPr lang="en-US" dirty="0"/>
          </a:p>
          <a:p>
            <a:r>
              <a:rPr lang="en-US" dirty="0"/>
              <a:t>Install by running the Script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MaintenanceSolution.sql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351BC-4E07-475C-B4FA-DA06DDDC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863936-6C78-48D1-A2CB-3234F4F6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4</a:t>
            </a:fld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1865AA-6B18-4D49-B3DF-7A6CC6BF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Maintenance Solution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AAEF381-66E9-A23C-0561-124C5DB1EF6F}"/>
              </a:ext>
            </a:extLst>
          </p:cNvPr>
          <p:cNvSpPr/>
          <p:nvPr/>
        </p:nvSpPr>
        <p:spPr>
          <a:xfrm flipH="1">
            <a:off x="3888418" y="317856"/>
            <a:ext cx="1393795" cy="6804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D5F6DBC-C652-30D3-B6E8-D1B3D3A78306}"/>
              </a:ext>
            </a:extLst>
          </p:cNvPr>
          <p:cNvSpPr txBox="1"/>
          <p:nvPr/>
        </p:nvSpPr>
        <p:spPr>
          <a:xfrm>
            <a:off x="3249227" y="482297"/>
            <a:ext cx="894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Intro   </a:t>
            </a:r>
            <a:r>
              <a:rPr lang="de-AT" dirty="0">
                <a:solidFill>
                  <a:schemeClr val="tx2"/>
                </a:solidFill>
              </a:rPr>
              <a:t>Maintenance</a:t>
            </a:r>
            <a:r>
              <a:rPr lang="de-AT" dirty="0"/>
              <a:t>   Backup/Restore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7DF6C73-F89E-4044-68D6-C26950EC7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2355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17600D-1530-497F-ACE7-CE3CD28F4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50000" cy="3962959"/>
          </a:xfrm>
        </p:spPr>
        <p:txBody>
          <a:bodyPr>
            <a:normAutofit/>
          </a:bodyPr>
          <a:lstStyle/>
          <a:p>
            <a:r>
              <a:rPr lang="en-US" dirty="0"/>
              <a:t>A free collection of scripts, worksheets and checklists by Brent </a:t>
            </a:r>
            <a:r>
              <a:rPr lang="en-US" dirty="0" err="1"/>
              <a:t>Ozar</a:t>
            </a:r>
            <a:r>
              <a:rPr lang="en-US" dirty="0"/>
              <a:t> – helpful for setting up and maintaining SQL Server</a:t>
            </a:r>
          </a:p>
          <a:p>
            <a:r>
              <a:rPr lang="en-US" dirty="0"/>
              <a:t>Download from </a:t>
            </a:r>
            <a:r>
              <a:rPr lang="en-US" dirty="0">
                <a:hlinkClick r:id="rId3"/>
              </a:rPr>
              <a:t>https://downloads.brentozar.com/FirstResponderKit.zip</a:t>
            </a:r>
            <a:endParaRPr lang="en-US" dirty="0"/>
          </a:p>
          <a:p>
            <a:r>
              <a:rPr lang="en-US" dirty="0"/>
              <a:t>Install by running the Script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Install-All-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Scripts.sql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351BC-4E07-475C-B4FA-DA06DDDC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863936-6C78-48D1-A2CB-3234F4F6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5</a:t>
            </a:fld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1865AA-6B18-4D49-B3DF-7A6CC6BF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First Responder Kit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AAEF381-66E9-A23C-0561-124C5DB1EF6F}"/>
              </a:ext>
            </a:extLst>
          </p:cNvPr>
          <p:cNvSpPr/>
          <p:nvPr/>
        </p:nvSpPr>
        <p:spPr>
          <a:xfrm flipH="1">
            <a:off x="3888418" y="317856"/>
            <a:ext cx="1393795" cy="6804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D5F6DBC-C652-30D3-B6E8-D1B3D3A78306}"/>
              </a:ext>
            </a:extLst>
          </p:cNvPr>
          <p:cNvSpPr txBox="1"/>
          <p:nvPr/>
        </p:nvSpPr>
        <p:spPr>
          <a:xfrm>
            <a:off x="3249227" y="482297"/>
            <a:ext cx="894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Intro   </a:t>
            </a:r>
            <a:r>
              <a:rPr lang="de-AT" dirty="0">
                <a:solidFill>
                  <a:schemeClr val="tx2"/>
                </a:solidFill>
              </a:rPr>
              <a:t>Maintenance</a:t>
            </a:r>
            <a:r>
              <a:rPr lang="de-AT" dirty="0"/>
              <a:t>   Backup/Restore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4594A7-8EA4-0983-2A65-085E4B265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7374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351BC-4E07-475C-B4FA-DA06DDDC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863936-6C78-48D1-A2CB-3234F4F6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6</a:t>
            </a:fld>
            <a:endParaRPr lang="de-AT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AAEF381-66E9-A23C-0561-124C5DB1EF6F}"/>
              </a:ext>
            </a:extLst>
          </p:cNvPr>
          <p:cNvSpPr/>
          <p:nvPr/>
        </p:nvSpPr>
        <p:spPr>
          <a:xfrm flipH="1">
            <a:off x="3888418" y="317856"/>
            <a:ext cx="1393795" cy="6804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D5F6DBC-C652-30D3-B6E8-D1B3D3A78306}"/>
              </a:ext>
            </a:extLst>
          </p:cNvPr>
          <p:cNvSpPr txBox="1"/>
          <p:nvPr/>
        </p:nvSpPr>
        <p:spPr>
          <a:xfrm>
            <a:off x="3249227" y="482297"/>
            <a:ext cx="894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Intro   </a:t>
            </a:r>
            <a:r>
              <a:rPr lang="de-AT" dirty="0">
                <a:solidFill>
                  <a:schemeClr val="tx2"/>
                </a:solidFill>
              </a:rPr>
              <a:t>Maintenance</a:t>
            </a:r>
            <a:r>
              <a:rPr lang="de-AT" dirty="0"/>
              <a:t>   Backup/Restore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3D16C8F-A71E-8B37-CF32-D407B868FFBB}"/>
              </a:ext>
            </a:extLst>
          </p:cNvPr>
          <p:cNvSpPr/>
          <p:nvPr/>
        </p:nvSpPr>
        <p:spPr>
          <a:xfrm>
            <a:off x="5144457" y="2967335"/>
            <a:ext cx="1903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Demo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91A1D8C3-4606-B05B-DD66-0D5F7E59FD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125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351BC-4E07-475C-B4FA-DA06DDDC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863936-6C78-48D1-A2CB-3234F4F6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7</a:t>
            </a:fld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1865AA-6B18-4D49-B3DF-7A6CC6BF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Database Integrity Check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AAEF381-66E9-A23C-0561-124C5DB1EF6F}"/>
              </a:ext>
            </a:extLst>
          </p:cNvPr>
          <p:cNvSpPr/>
          <p:nvPr/>
        </p:nvSpPr>
        <p:spPr>
          <a:xfrm flipH="1">
            <a:off x="3888418" y="317856"/>
            <a:ext cx="1393795" cy="6804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D5F6DBC-C652-30D3-B6E8-D1B3D3A78306}"/>
              </a:ext>
            </a:extLst>
          </p:cNvPr>
          <p:cNvSpPr txBox="1"/>
          <p:nvPr/>
        </p:nvSpPr>
        <p:spPr>
          <a:xfrm>
            <a:off x="3249227" y="482297"/>
            <a:ext cx="894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Intro   </a:t>
            </a:r>
            <a:r>
              <a:rPr lang="de-AT" dirty="0">
                <a:solidFill>
                  <a:schemeClr val="tx2"/>
                </a:solidFill>
              </a:rPr>
              <a:t>Maintenance</a:t>
            </a:r>
            <a:r>
              <a:rPr lang="de-AT" dirty="0"/>
              <a:t>   Backup/Restore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BA46253-FB03-5E3E-D4D2-3518B5515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Checks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integrity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de-DE" dirty="0"/>
          </a:p>
          <a:p>
            <a:pPr lvl="1"/>
            <a:r>
              <a:rPr lang="de-DE" dirty="0"/>
              <a:t>Databases</a:t>
            </a:r>
          </a:p>
          <a:p>
            <a:pPr lvl="1"/>
            <a:r>
              <a:rPr lang="de-DE" dirty="0" err="1"/>
              <a:t>Tables</a:t>
            </a:r>
            <a:endParaRPr lang="de-DE" dirty="0"/>
          </a:p>
          <a:p>
            <a:pPr lvl="1"/>
            <a:r>
              <a:rPr lang="de-DE" dirty="0"/>
              <a:t>Indexes</a:t>
            </a:r>
          </a:p>
          <a:p>
            <a:pPr lvl="1"/>
            <a:r>
              <a:rPr lang="de-DE" dirty="0"/>
              <a:t>File </a:t>
            </a:r>
            <a:r>
              <a:rPr lang="de-DE" dirty="0" err="1"/>
              <a:t>groups</a:t>
            </a:r>
            <a:endParaRPr lang="de-DE" dirty="0"/>
          </a:p>
          <a:p>
            <a:pPr lvl="1"/>
            <a:r>
              <a:rPr lang="de-DE" dirty="0" err="1"/>
              <a:t>Allocation</a:t>
            </a:r>
            <a:r>
              <a:rPr lang="de-DE" dirty="0"/>
              <a:t> </a:t>
            </a:r>
            <a:r>
              <a:rPr lang="de-DE" dirty="0" err="1"/>
              <a:t>structures</a:t>
            </a:r>
            <a:endParaRPr lang="de-DE" dirty="0"/>
          </a:p>
          <a:p>
            <a:pPr lvl="1"/>
            <a:r>
              <a:rPr lang="de-DE" dirty="0"/>
              <a:t>Catalog </a:t>
            </a:r>
            <a:r>
              <a:rPr lang="de-DE" dirty="0" err="1"/>
              <a:t>consitency</a:t>
            </a:r>
            <a:endParaRPr lang="de-DE" dirty="0"/>
          </a:p>
          <a:p>
            <a:pPr lvl="1"/>
            <a:r>
              <a:rPr lang="de-DE" dirty="0"/>
              <a:t>etc.</a:t>
            </a:r>
          </a:p>
          <a:p>
            <a:r>
              <a:rPr lang="de-DE" dirty="0" err="1"/>
              <a:t>Detailled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: </a:t>
            </a:r>
            <a:r>
              <a:rPr lang="en-US" dirty="0">
                <a:hlinkClick r:id="rId3"/>
              </a:rPr>
              <a:t>https://ola.hallengren.com/sql-server-integrity-check.html</a:t>
            </a:r>
            <a:endParaRPr lang="en-US" dirty="0"/>
          </a:p>
          <a:p>
            <a:r>
              <a:rPr lang="de-AT" dirty="0"/>
              <a:t>Run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once</a:t>
            </a:r>
            <a:r>
              <a:rPr lang="de-AT" dirty="0"/>
              <a:t> a </a:t>
            </a:r>
            <a:r>
              <a:rPr lang="de-AT" dirty="0" err="1"/>
              <a:t>week</a:t>
            </a:r>
            <a:endParaRPr lang="de-AT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9AC6E1C-57AF-3658-2F09-37C5D7090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000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351BC-4E07-475C-B4FA-DA06DDDC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863936-6C78-48D1-A2CB-3234F4F6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8</a:t>
            </a:fld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1865AA-6B18-4D49-B3DF-7A6CC6BF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Index </a:t>
            </a:r>
            <a:r>
              <a:rPr lang="de-AT" dirty="0" err="1"/>
              <a:t>Optimization</a:t>
            </a:r>
            <a:endParaRPr lang="de-AT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AAEF381-66E9-A23C-0561-124C5DB1EF6F}"/>
              </a:ext>
            </a:extLst>
          </p:cNvPr>
          <p:cNvSpPr/>
          <p:nvPr/>
        </p:nvSpPr>
        <p:spPr>
          <a:xfrm flipH="1">
            <a:off x="3888418" y="317856"/>
            <a:ext cx="1393795" cy="6804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D5F6DBC-C652-30D3-B6E8-D1B3D3A78306}"/>
              </a:ext>
            </a:extLst>
          </p:cNvPr>
          <p:cNvSpPr txBox="1"/>
          <p:nvPr/>
        </p:nvSpPr>
        <p:spPr>
          <a:xfrm>
            <a:off x="3249227" y="482297"/>
            <a:ext cx="894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Intro   </a:t>
            </a:r>
            <a:r>
              <a:rPr lang="de-AT" dirty="0">
                <a:solidFill>
                  <a:schemeClr val="tx2"/>
                </a:solidFill>
              </a:rPr>
              <a:t>Maintenance</a:t>
            </a:r>
            <a:r>
              <a:rPr lang="de-AT" dirty="0"/>
              <a:t>   Backup/Restore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BA46253-FB03-5E3E-D4D2-3518B5515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Rebuilds</a:t>
            </a:r>
            <a:r>
              <a:rPr lang="de-DE" dirty="0"/>
              <a:t> and </a:t>
            </a:r>
            <a:r>
              <a:rPr lang="de-DE" dirty="0" err="1"/>
              <a:t>reorganizes</a:t>
            </a:r>
            <a:r>
              <a:rPr lang="de-DE" dirty="0"/>
              <a:t> </a:t>
            </a:r>
            <a:r>
              <a:rPr lang="de-DE" dirty="0" err="1"/>
              <a:t>indexes</a:t>
            </a:r>
            <a:r>
              <a:rPr lang="de-DE" dirty="0"/>
              <a:t> and </a:t>
            </a:r>
            <a:r>
              <a:rPr lang="de-DE" dirty="0" err="1"/>
              <a:t>statistics</a:t>
            </a:r>
            <a:endParaRPr lang="de-DE" dirty="0"/>
          </a:p>
          <a:p>
            <a:r>
              <a:rPr lang="de-DE" dirty="0" err="1"/>
              <a:t>Detailled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: </a:t>
            </a:r>
            <a:r>
              <a:rPr lang="en-US" dirty="0">
                <a:hlinkClick r:id="rId3"/>
              </a:rPr>
              <a:t>https://ola.hallengren.com/sql-server-index-and-statistics-maintenance.html</a:t>
            </a:r>
            <a:endParaRPr lang="en-US" dirty="0"/>
          </a:p>
          <a:p>
            <a:r>
              <a:rPr lang="en-US" dirty="0"/>
              <a:t>Run this daily on all user databases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6929B329-CEE0-0D1F-2B7D-7F865EA32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2513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351BC-4E07-475C-B4FA-DA06DDDC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Michael Tobisch, dnnWerk.at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863936-6C78-48D1-A2CB-3234F4F6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30BD-34D5-4177-8755-E76B7996174F}" type="slidenum">
              <a:rPr lang="de-AT" smtClean="0"/>
              <a:t>9</a:t>
            </a:fld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1865AA-6B18-4D49-B3DF-7A6CC6BF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sp_Blitz</a:t>
            </a:r>
            <a:endParaRPr lang="de-AT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AAEF381-66E9-A23C-0561-124C5DB1EF6F}"/>
              </a:ext>
            </a:extLst>
          </p:cNvPr>
          <p:cNvSpPr/>
          <p:nvPr/>
        </p:nvSpPr>
        <p:spPr>
          <a:xfrm flipH="1">
            <a:off x="3888418" y="317856"/>
            <a:ext cx="1393795" cy="6804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D5F6DBC-C652-30D3-B6E8-D1B3D3A78306}"/>
              </a:ext>
            </a:extLst>
          </p:cNvPr>
          <p:cNvSpPr txBox="1"/>
          <p:nvPr/>
        </p:nvSpPr>
        <p:spPr>
          <a:xfrm>
            <a:off x="3249227" y="482297"/>
            <a:ext cx="894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Intro   </a:t>
            </a:r>
            <a:r>
              <a:rPr lang="de-AT" dirty="0">
                <a:solidFill>
                  <a:schemeClr val="tx2"/>
                </a:solidFill>
              </a:rPr>
              <a:t>Maintenance</a:t>
            </a:r>
            <a:r>
              <a:rPr lang="de-AT" dirty="0"/>
              <a:t>   Backup/Restore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BA46253-FB03-5E3E-D4D2-3518B5515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Health Check Assessment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flags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issues</a:t>
            </a:r>
            <a:r>
              <a:rPr lang="de-DE" dirty="0"/>
              <a:t> and</a:t>
            </a:r>
            <a:br>
              <a:rPr lang="de-DE" dirty="0"/>
            </a:br>
            <a:r>
              <a:rPr lang="de-DE" dirty="0" err="1"/>
              <a:t>gives</a:t>
            </a:r>
            <a:r>
              <a:rPr lang="de-DE" dirty="0"/>
              <a:t> a link </a:t>
            </a:r>
            <a:r>
              <a:rPr lang="de-DE" dirty="0" err="1"/>
              <a:t>to</a:t>
            </a:r>
            <a:r>
              <a:rPr lang="de-DE" dirty="0"/>
              <a:t> a web </a:t>
            </a:r>
            <a:r>
              <a:rPr lang="de-DE" dirty="0" err="1"/>
              <a:t>page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in-</a:t>
            </a:r>
            <a:r>
              <a:rPr lang="de-DE" dirty="0" err="1"/>
              <a:t>depth</a:t>
            </a:r>
            <a:r>
              <a:rPr lang="de-DE" dirty="0"/>
              <a:t> </a:t>
            </a:r>
            <a:r>
              <a:rPr lang="de-DE" dirty="0" err="1"/>
              <a:t>advice</a:t>
            </a:r>
            <a:endParaRPr lang="de-DE" dirty="0"/>
          </a:p>
          <a:p>
            <a:r>
              <a:rPr lang="de-DE" dirty="0"/>
              <a:t>Quick </a:t>
            </a:r>
            <a:r>
              <a:rPr lang="de-DE" dirty="0" err="1"/>
              <a:t>start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>
                <a:latin typeface="Consolas" panose="020B0609020204030204" pitchFamily="49" charset="0"/>
              </a:rPr>
              <a:t>EXEC </a:t>
            </a:r>
            <a:r>
              <a:rPr lang="de-DE" dirty="0" err="1">
                <a:latin typeface="Consolas" panose="020B0609020204030204" pitchFamily="49" charset="0"/>
              </a:rPr>
              <a:t>sp_Blitz</a:t>
            </a:r>
            <a:r>
              <a:rPr lang="de-DE" dirty="0">
                <a:latin typeface="Consolas" panose="020B0609020204030204" pitchFamily="49" charset="0"/>
              </a:rPr>
              <a:t> @CheckUserDatabaseObjects = 0;</a:t>
            </a:r>
          </a:p>
          <a:p>
            <a:r>
              <a:rPr lang="de-DE" dirty="0" err="1"/>
              <a:t>Detailled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: </a:t>
            </a:r>
            <a:r>
              <a:rPr lang="de-DE" dirty="0">
                <a:hlinkClick r:id="rId3"/>
              </a:rPr>
              <a:t>https://github.com/BrentOzarULTD/SQL-Server-First-Responder-Kit/tree/main#sp_blitz-overall-health-check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4EFDF2BB-CB0E-2728-F853-0B5CDA38A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0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June 26</a:t>
            </a:r>
            <a:r>
              <a:rPr lang="de-DE" baseline="30000" dirty="0"/>
              <a:t>th</a:t>
            </a:r>
            <a:r>
              <a:rPr lang="de-DE" dirty="0"/>
              <a:t>, 2023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496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004C4C"/>
      </a:dk1>
      <a:lt1>
        <a:srgbClr val="FFFFFF"/>
      </a:lt1>
      <a:dk2>
        <a:srgbClr val="B2D8D8"/>
      </a:dk2>
      <a:lt2>
        <a:srgbClr val="F9FCFC"/>
      </a:lt2>
      <a:accent1>
        <a:srgbClr val="008080"/>
      </a:accent1>
      <a:accent2>
        <a:srgbClr val="006666"/>
      </a:accent2>
      <a:accent3>
        <a:srgbClr val="333333"/>
      </a:accent3>
      <a:accent4>
        <a:srgbClr val="66B2B2"/>
      </a:accent4>
      <a:accent5>
        <a:srgbClr val="5B9BD5"/>
      </a:accent5>
      <a:accent6>
        <a:srgbClr val="70AD47"/>
      </a:accent6>
      <a:hlink>
        <a:srgbClr val="006666"/>
      </a:hlink>
      <a:folHlink>
        <a:srgbClr val="00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EFD25BB2-0391-4DC8-B12D-91C9D0EAD52F}" vid="{AC785858-4BFF-4682-BF9A-F04A7C45561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dnnWerk</Template>
  <TotalTime>0</TotalTime>
  <Words>829</Words>
  <Application>Microsoft Office PowerPoint</Application>
  <PresentationFormat>Breitbild</PresentationFormat>
  <Paragraphs>177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Consolas</vt:lpstr>
      <vt:lpstr>Courier New</vt:lpstr>
      <vt:lpstr>Helvetica Neue</vt:lpstr>
      <vt:lpstr>Office</vt:lpstr>
      <vt:lpstr>Keep your SQL database clean and performant Part 2</vt:lpstr>
      <vt:lpstr>Please support our valuable sponsors</vt:lpstr>
      <vt:lpstr>Agenda</vt:lpstr>
      <vt:lpstr>Maintenance Solution</vt:lpstr>
      <vt:lpstr>First Responder Kit</vt:lpstr>
      <vt:lpstr>PowerPoint-Präsentation</vt:lpstr>
      <vt:lpstr>Database Integrity Check</vt:lpstr>
      <vt:lpstr>Index Optimization</vt:lpstr>
      <vt:lpstr>sp_Blitz</vt:lpstr>
      <vt:lpstr>PowerPoint-Präsentation</vt:lpstr>
      <vt:lpstr>Backup and Restore</vt:lpstr>
      <vt:lpstr>Examples</vt:lpstr>
      <vt:lpstr>PowerPoint-Präsentation</vt:lpstr>
      <vt:lpstr>Automated Database Restore Tests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Basics for DNN websites</dc:title>
  <dc:creator>Michael Tobisch</dc:creator>
  <cp:lastModifiedBy>Michael Tobisch</cp:lastModifiedBy>
  <cp:revision>145</cp:revision>
  <cp:lastPrinted>2022-06-26T10:20:05Z</cp:lastPrinted>
  <dcterms:created xsi:type="dcterms:W3CDTF">2019-04-13T15:36:03Z</dcterms:created>
  <dcterms:modified xsi:type="dcterms:W3CDTF">2023-05-26T08:15:53Z</dcterms:modified>
</cp:coreProperties>
</file>